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2192000" cy="6858000"/>
  <p:notesSz cx="6858000" cy="9144000"/>
  <p:embeddedFontLst>
    <p:embeddedFont>
      <p:font typeface="Play" panose="020B0604020202020204" charset="0"/>
      <p:regular r:id="rId48"/>
      <p:bold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3" roundtripDataSignature="AMtx7mjtVt0OXN59ooECr0AqcEwSuifI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98B854-3B5B-BCE7-9C88-058BF00446CE}" v="21" dt="2025-08-11T21:16:49.201"/>
    <p1510:client id="{E0766168-9D5B-E9B8-9B85-ACE4906AB220}" v="102" dt="2025-08-11T21:13:23.7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6" d="100"/>
          <a:sy n="156" d="100"/>
        </p:scale>
        <p:origin x="268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customschemas.google.com/relationships/presentationmetadata" Target="metadata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Kuykendall" userId="S::kuyg1@umbc.edu::d36d98ae-aa55-4895-b044-829a49502bab" providerId="AD" clId="Web-{E0766168-9D5B-E9B8-9B85-ACE4906AB220}"/>
    <pc:docChg chg="modSld addMainMaster delMainMaster modMainMaster">
      <pc:chgData name="Gabriel Kuykendall" userId="S::kuyg1@umbc.edu::d36d98ae-aa55-4895-b044-829a49502bab" providerId="AD" clId="Web-{E0766168-9D5B-E9B8-9B85-ACE4906AB220}" dt="2025-08-11T21:13:23.708" v="94"/>
      <pc:docMkLst>
        <pc:docMk/>
      </pc:docMkLst>
      <pc:sldChg chg="modSp mod setBg modClrScheme chgLayout">
        <pc:chgData name="Gabriel Kuykendall" userId="S::kuyg1@umbc.edu::d36d98ae-aa55-4895-b044-829a49502bab" providerId="AD" clId="Web-{E0766168-9D5B-E9B8-9B85-ACE4906AB220}" dt="2025-08-11T21:09:20.558" v="46" actId="20577"/>
        <pc:sldMkLst>
          <pc:docMk/>
          <pc:sldMk cId="0" sldId="256"/>
        </pc:sldMkLst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56"/>
            <ac:spMk id="88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1:09:20.558" v="46" actId="20577"/>
          <ac:spMkLst>
            <pc:docMk/>
            <pc:sldMk cId="0" sldId="256"/>
            <ac:spMk id="89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56"/>
            <ac:spMk id="91" creationId="{00000000-0000-0000-0000-000000000000}"/>
          </ac:spMkLst>
        </pc:spChg>
      </pc:sldChg>
      <pc:sldChg chg="delSp modSp mod setBg modClrScheme chgLayout">
        <pc:chgData name="Gabriel Kuykendall" userId="S::kuyg1@umbc.edu::d36d98ae-aa55-4895-b044-829a49502bab" providerId="AD" clId="Web-{E0766168-9D5B-E9B8-9B85-ACE4906AB220}" dt="2025-08-11T21:09:33.464" v="49"/>
        <pc:sldMkLst>
          <pc:docMk/>
          <pc:sldMk cId="0" sldId="257"/>
        </pc:sldMkLst>
        <pc:spChg chg="del">
          <ac:chgData name="Gabriel Kuykendall" userId="S::kuyg1@umbc.edu::d36d98ae-aa55-4895-b044-829a49502bab" providerId="AD" clId="Web-{E0766168-9D5B-E9B8-9B85-ACE4906AB220}" dt="2025-08-11T21:05:56.667" v="39"/>
          <ac:spMkLst>
            <pc:docMk/>
            <pc:sldMk cId="0" sldId="257"/>
            <ac:spMk id="96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57"/>
            <ac:spMk id="97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57"/>
            <ac:spMk id="99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1:09:27.355" v="47" actId="20577"/>
          <ac:spMkLst>
            <pc:docMk/>
            <pc:sldMk cId="0" sldId="257"/>
            <ac:spMk id="101" creationId="{00000000-0000-0000-0000-000000000000}"/>
          </ac:spMkLst>
        </pc:spChg>
        <pc:cxnChg chg="del">
          <ac:chgData name="Gabriel Kuykendall" userId="S::kuyg1@umbc.edu::d36d98ae-aa55-4895-b044-829a49502bab" providerId="AD" clId="Web-{E0766168-9D5B-E9B8-9B85-ACE4906AB220}" dt="2025-08-11T21:09:33.464" v="49"/>
          <ac:cxnSpMkLst>
            <pc:docMk/>
            <pc:sldMk cId="0" sldId="257"/>
            <ac:cxnSpMk id="98" creationId="{00000000-0000-0000-0000-000000000000}"/>
          </ac:cxnSpMkLst>
        </pc:cxnChg>
        <pc:cxnChg chg="del">
          <ac:chgData name="Gabriel Kuykendall" userId="S::kuyg1@umbc.edu::d36d98ae-aa55-4895-b044-829a49502bab" providerId="AD" clId="Web-{E0766168-9D5B-E9B8-9B85-ACE4906AB220}" dt="2025-08-11T21:09:32.074" v="48"/>
          <ac:cxnSpMkLst>
            <pc:docMk/>
            <pc:sldMk cId="0" sldId="257"/>
            <ac:cxnSpMk id="100" creationId="{00000000-0000-0000-0000-000000000000}"/>
          </ac:cxnSpMkLst>
        </pc:cxnChg>
      </pc:sldChg>
      <pc:sldChg chg="modSp mod setBg modClrScheme chgLayout">
        <pc:chgData name="Gabriel Kuykendall" userId="S::kuyg1@umbc.edu::d36d98ae-aa55-4895-b044-829a49502bab" providerId="AD" clId="Web-{E0766168-9D5B-E9B8-9B85-ACE4906AB220}" dt="2025-08-11T21:10:26.746" v="50" actId="20577"/>
        <pc:sldMkLst>
          <pc:docMk/>
          <pc:sldMk cId="0" sldId="258"/>
        </pc:sldMkLst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58"/>
            <ac:spMk id="107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58"/>
            <ac:spMk id="108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1:10:26.746" v="50" actId="20577"/>
          <ac:spMkLst>
            <pc:docMk/>
            <pc:sldMk cId="0" sldId="258"/>
            <ac:spMk id="110" creationId="{00000000-0000-0000-0000-000000000000}"/>
          </ac:spMkLst>
        </pc:spChg>
      </pc:sldChg>
      <pc:sldChg chg="modSp mod modClrScheme chgLayout">
        <pc:chgData name="Gabriel Kuykendall" userId="S::kuyg1@umbc.edu::d36d98ae-aa55-4895-b044-829a49502bab" providerId="AD" clId="Web-{E0766168-9D5B-E9B8-9B85-ACE4906AB220}" dt="2025-08-11T21:10:35.949" v="51" actId="20577"/>
        <pc:sldMkLst>
          <pc:docMk/>
          <pc:sldMk cId="0" sldId="259"/>
        </pc:sldMkLst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59"/>
            <ac:spMk id="115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1:10:35.949" v="51" actId="20577"/>
          <ac:spMkLst>
            <pc:docMk/>
            <pc:sldMk cId="0" sldId="259"/>
            <ac:spMk id="116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59"/>
            <ac:spMk id="117" creationId="{00000000-0000-0000-0000-000000000000}"/>
          </ac:spMkLst>
        </pc:spChg>
      </pc:sldChg>
      <pc:sldChg chg="modSp mod setBg modClrScheme chgLayout">
        <pc:chgData name="Gabriel Kuykendall" userId="S::kuyg1@umbc.edu::d36d98ae-aa55-4895-b044-829a49502bab" providerId="AD" clId="Web-{E0766168-9D5B-E9B8-9B85-ACE4906AB220}" dt="2025-08-11T21:10:41.246" v="52" actId="20577"/>
        <pc:sldMkLst>
          <pc:docMk/>
          <pc:sldMk cId="0" sldId="260"/>
        </pc:sldMkLst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60"/>
            <ac:spMk id="123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1:10:41.246" v="52" actId="20577"/>
          <ac:spMkLst>
            <pc:docMk/>
            <pc:sldMk cId="0" sldId="260"/>
            <ac:spMk id="124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60"/>
            <ac:spMk id="125" creationId="{00000000-0000-0000-0000-000000000000}"/>
          </ac:spMkLst>
        </pc:spChg>
      </pc:sldChg>
      <pc:sldChg chg="modSp mod modClrScheme chgLayout">
        <pc:chgData name="Gabriel Kuykendall" userId="S::kuyg1@umbc.edu::d36d98ae-aa55-4895-b044-829a49502bab" providerId="AD" clId="Web-{E0766168-9D5B-E9B8-9B85-ACE4906AB220}" dt="2025-08-11T21:10:44.934" v="53" actId="20577"/>
        <pc:sldMkLst>
          <pc:docMk/>
          <pc:sldMk cId="0" sldId="261"/>
        </pc:sldMkLst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61"/>
            <ac:spMk id="131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61"/>
            <ac:spMk id="132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1:10:44.934" v="53" actId="20577"/>
          <ac:spMkLst>
            <pc:docMk/>
            <pc:sldMk cId="0" sldId="261"/>
            <ac:spMk id="134" creationId="{00000000-0000-0000-0000-000000000000}"/>
          </ac:spMkLst>
        </pc:spChg>
      </pc:sldChg>
      <pc:sldChg chg="modSp mod setBg modClrScheme chgLayout">
        <pc:chgData name="Gabriel Kuykendall" userId="S::kuyg1@umbc.edu::d36d98ae-aa55-4895-b044-829a49502bab" providerId="AD" clId="Web-{E0766168-9D5B-E9B8-9B85-ACE4906AB220}" dt="2025-08-11T21:10:49.934" v="54" actId="20577"/>
        <pc:sldMkLst>
          <pc:docMk/>
          <pc:sldMk cId="0" sldId="262"/>
        </pc:sldMkLst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62"/>
            <ac:spMk id="139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62"/>
            <ac:spMk id="140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1:10:49.934" v="54" actId="20577"/>
          <ac:spMkLst>
            <pc:docMk/>
            <pc:sldMk cId="0" sldId="262"/>
            <ac:spMk id="142" creationId="{00000000-0000-0000-0000-000000000000}"/>
          </ac:spMkLst>
        </pc:spChg>
      </pc:sldChg>
      <pc:sldChg chg="modSp mod modClrScheme chgLayout">
        <pc:chgData name="Gabriel Kuykendall" userId="S::kuyg1@umbc.edu::d36d98ae-aa55-4895-b044-829a49502bab" providerId="AD" clId="Web-{E0766168-9D5B-E9B8-9B85-ACE4906AB220}" dt="2025-08-11T21:10:59.059" v="55" actId="20577"/>
        <pc:sldMkLst>
          <pc:docMk/>
          <pc:sldMk cId="0" sldId="263"/>
        </pc:sldMkLst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63"/>
            <ac:spMk id="147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1:10:59.059" v="55" actId="20577"/>
          <ac:spMkLst>
            <pc:docMk/>
            <pc:sldMk cId="0" sldId="263"/>
            <ac:spMk id="148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63"/>
            <ac:spMk id="150" creationId="{00000000-0000-0000-0000-000000000000}"/>
          </ac:spMkLst>
        </pc:spChg>
      </pc:sldChg>
      <pc:sldChg chg="modSp mod modClrScheme chgLayout">
        <pc:chgData name="Gabriel Kuykendall" userId="S::kuyg1@umbc.edu::d36d98ae-aa55-4895-b044-829a49502bab" providerId="AD" clId="Web-{E0766168-9D5B-E9B8-9B85-ACE4906AB220}" dt="2025-08-11T21:11:04.012" v="56" actId="20577"/>
        <pc:sldMkLst>
          <pc:docMk/>
          <pc:sldMk cId="0" sldId="264"/>
        </pc:sldMkLst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64"/>
            <ac:spMk id="155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1:11:04.012" v="56" actId="20577"/>
          <ac:spMkLst>
            <pc:docMk/>
            <pc:sldMk cId="0" sldId="264"/>
            <ac:spMk id="156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64"/>
            <ac:spMk id="157" creationId="{00000000-0000-0000-0000-000000000000}"/>
          </ac:spMkLst>
        </pc:spChg>
      </pc:sldChg>
      <pc:sldChg chg="modSp mod modClrScheme chgLayout">
        <pc:chgData name="Gabriel Kuykendall" userId="S::kuyg1@umbc.edu::d36d98ae-aa55-4895-b044-829a49502bab" providerId="AD" clId="Web-{E0766168-9D5B-E9B8-9B85-ACE4906AB220}" dt="2025-08-11T21:11:08.871" v="57" actId="20577"/>
        <pc:sldMkLst>
          <pc:docMk/>
          <pc:sldMk cId="0" sldId="265"/>
        </pc:sldMkLst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65"/>
            <ac:spMk id="163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1:11:08.871" v="57" actId="20577"/>
          <ac:spMkLst>
            <pc:docMk/>
            <pc:sldMk cId="0" sldId="265"/>
            <ac:spMk id="164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65"/>
            <ac:spMk id="165" creationId="{00000000-0000-0000-0000-000000000000}"/>
          </ac:spMkLst>
        </pc:spChg>
      </pc:sldChg>
      <pc:sldChg chg="modSp mod setBg modClrScheme chgLayout">
        <pc:chgData name="Gabriel Kuykendall" userId="S::kuyg1@umbc.edu::d36d98ae-aa55-4895-b044-829a49502bab" providerId="AD" clId="Web-{E0766168-9D5B-E9B8-9B85-ACE4906AB220}" dt="2025-08-11T21:11:17.652" v="59" actId="20577"/>
        <pc:sldMkLst>
          <pc:docMk/>
          <pc:sldMk cId="0" sldId="266"/>
        </pc:sldMkLst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66"/>
            <ac:spMk id="171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1:11:17.652" v="59" actId="20577"/>
          <ac:spMkLst>
            <pc:docMk/>
            <pc:sldMk cId="0" sldId="266"/>
            <ac:spMk id="172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66"/>
            <ac:spMk id="173" creationId="{00000000-0000-0000-0000-000000000000}"/>
          </ac:spMkLst>
        </pc:spChg>
      </pc:sldChg>
      <pc:sldChg chg="modSp mod modClrScheme chgLayout">
        <pc:chgData name="Gabriel Kuykendall" userId="S::kuyg1@umbc.edu::d36d98ae-aa55-4895-b044-829a49502bab" providerId="AD" clId="Web-{E0766168-9D5B-E9B8-9B85-ACE4906AB220}" dt="2025-08-11T21:11:21.621" v="60" actId="20577"/>
        <pc:sldMkLst>
          <pc:docMk/>
          <pc:sldMk cId="0" sldId="267"/>
        </pc:sldMkLst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67"/>
            <ac:spMk id="180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1:11:21.621" v="60" actId="20577"/>
          <ac:spMkLst>
            <pc:docMk/>
            <pc:sldMk cId="0" sldId="267"/>
            <ac:spMk id="181" creationId="{00000000-0000-0000-0000-000000000000}"/>
          </ac:spMkLst>
        </pc:spChg>
      </pc:sldChg>
      <pc:sldChg chg="modSp mod setBg modClrScheme chgLayout">
        <pc:chgData name="Gabriel Kuykendall" userId="S::kuyg1@umbc.edu::d36d98ae-aa55-4895-b044-829a49502bab" providerId="AD" clId="Web-{E0766168-9D5B-E9B8-9B85-ACE4906AB220}" dt="2025-08-11T21:11:25.231" v="61" actId="20577"/>
        <pc:sldMkLst>
          <pc:docMk/>
          <pc:sldMk cId="0" sldId="268"/>
        </pc:sldMkLst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68"/>
            <ac:spMk id="187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1:11:25.231" v="61" actId="20577"/>
          <ac:spMkLst>
            <pc:docMk/>
            <pc:sldMk cId="0" sldId="268"/>
            <ac:spMk id="188" creationId="{00000000-0000-0000-0000-000000000000}"/>
          </ac:spMkLst>
        </pc:spChg>
      </pc:sldChg>
      <pc:sldChg chg="modSp mod modClrScheme chgLayout">
        <pc:chgData name="Gabriel Kuykendall" userId="S::kuyg1@umbc.edu::d36d98ae-aa55-4895-b044-829a49502bab" providerId="AD" clId="Web-{E0766168-9D5B-E9B8-9B85-ACE4906AB220}" dt="2025-08-11T21:11:36.981" v="63" actId="1076"/>
        <pc:sldMkLst>
          <pc:docMk/>
          <pc:sldMk cId="0" sldId="269"/>
        </pc:sldMkLst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69"/>
            <ac:spMk id="195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1:11:36.981" v="63" actId="1076"/>
          <ac:spMkLst>
            <pc:docMk/>
            <pc:sldMk cId="0" sldId="269"/>
            <ac:spMk id="198" creationId="{00000000-0000-0000-0000-000000000000}"/>
          </ac:spMkLst>
        </pc:spChg>
      </pc:sldChg>
      <pc:sldChg chg="modSp mod modClrScheme chgLayout">
        <pc:chgData name="Gabriel Kuykendall" userId="S::kuyg1@umbc.edu::d36d98ae-aa55-4895-b044-829a49502bab" providerId="AD" clId="Web-{E0766168-9D5B-E9B8-9B85-ACE4906AB220}" dt="2025-08-11T21:11:41.746" v="64" actId="20577"/>
        <pc:sldMkLst>
          <pc:docMk/>
          <pc:sldMk cId="0" sldId="270"/>
        </pc:sldMkLst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70"/>
            <ac:spMk id="203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1:11:41.746" v="64" actId="20577"/>
          <ac:spMkLst>
            <pc:docMk/>
            <pc:sldMk cId="0" sldId="270"/>
            <ac:spMk id="204" creationId="{00000000-0000-0000-0000-000000000000}"/>
          </ac:spMkLst>
        </pc:spChg>
      </pc:sldChg>
      <pc:sldChg chg="modSp mod modClrScheme chgLayout">
        <pc:chgData name="Gabriel Kuykendall" userId="S::kuyg1@umbc.edu::d36d98ae-aa55-4895-b044-829a49502bab" providerId="AD" clId="Web-{E0766168-9D5B-E9B8-9B85-ACE4906AB220}" dt="2025-08-11T21:11:48.996" v="65" actId="20577"/>
        <pc:sldMkLst>
          <pc:docMk/>
          <pc:sldMk cId="0" sldId="271"/>
        </pc:sldMkLst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71"/>
            <ac:spMk id="210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1:11:48.996" v="65" actId="20577"/>
          <ac:spMkLst>
            <pc:docMk/>
            <pc:sldMk cId="0" sldId="271"/>
            <ac:spMk id="211" creationId="{00000000-0000-0000-0000-000000000000}"/>
          </ac:spMkLst>
        </pc:spChg>
      </pc:sldChg>
      <pc:sldChg chg="modSp mod modClrScheme chgLayout">
        <pc:chgData name="Gabriel Kuykendall" userId="S::kuyg1@umbc.edu::d36d98ae-aa55-4895-b044-829a49502bab" providerId="AD" clId="Web-{E0766168-9D5B-E9B8-9B85-ACE4906AB220}" dt="2025-08-11T21:11:54.028" v="67" actId="20577"/>
        <pc:sldMkLst>
          <pc:docMk/>
          <pc:sldMk cId="0" sldId="272"/>
        </pc:sldMkLst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72"/>
            <ac:spMk id="217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72"/>
            <ac:spMk id="218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1:11:54.028" v="67" actId="20577"/>
          <ac:spMkLst>
            <pc:docMk/>
            <pc:sldMk cId="0" sldId="272"/>
            <ac:spMk id="220" creationId="{00000000-0000-0000-0000-000000000000}"/>
          </ac:spMkLst>
        </pc:spChg>
      </pc:sldChg>
      <pc:sldChg chg="modSp mod modClrScheme chgLayout">
        <pc:chgData name="Gabriel Kuykendall" userId="S::kuyg1@umbc.edu::d36d98ae-aa55-4895-b044-829a49502bab" providerId="AD" clId="Web-{E0766168-9D5B-E9B8-9B85-ACE4906AB220}" dt="2025-08-11T21:11:57.231" v="68" actId="20577"/>
        <pc:sldMkLst>
          <pc:docMk/>
          <pc:sldMk cId="0" sldId="273"/>
        </pc:sldMkLst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73"/>
            <ac:spMk id="225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73"/>
            <ac:spMk id="226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1:11:57.231" v="68" actId="20577"/>
          <ac:spMkLst>
            <pc:docMk/>
            <pc:sldMk cId="0" sldId="273"/>
            <ac:spMk id="228" creationId="{00000000-0000-0000-0000-000000000000}"/>
          </ac:spMkLst>
        </pc:spChg>
      </pc:sldChg>
      <pc:sldChg chg="modSp mod modClrScheme chgLayout">
        <pc:chgData name="Gabriel Kuykendall" userId="S::kuyg1@umbc.edu::d36d98ae-aa55-4895-b044-829a49502bab" providerId="AD" clId="Web-{E0766168-9D5B-E9B8-9B85-ACE4906AB220}" dt="2025-08-11T21:12:02.871" v="69" actId="20577"/>
        <pc:sldMkLst>
          <pc:docMk/>
          <pc:sldMk cId="0" sldId="274"/>
        </pc:sldMkLst>
        <pc:spChg chg="mod ord">
          <ac:chgData name="Gabriel Kuykendall" userId="S::kuyg1@umbc.edu::d36d98ae-aa55-4895-b044-829a49502bab" providerId="AD" clId="Web-{E0766168-9D5B-E9B8-9B85-ACE4906AB220}" dt="2025-08-11T21:12:02.871" v="69" actId="20577"/>
          <ac:spMkLst>
            <pc:docMk/>
            <pc:sldMk cId="0" sldId="274"/>
            <ac:spMk id="234" creationId="{00000000-0000-0000-0000-000000000000}"/>
          </ac:spMkLst>
        </pc:spChg>
      </pc:sldChg>
      <pc:sldChg chg="modSp mod modClrScheme chgLayout">
        <pc:chgData name="Gabriel Kuykendall" userId="S::kuyg1@umbc.edu::d36d98ae-aa55-4895-b044-829a49502bab" providerId="AD" clId="Web-{E0766168-9D5B-E9B8-9B85-ACE4906AB220}" dt="2025-08-11T21:12:06.699" v="71" actId="20577"/>
        <pc:sldMkLst>
          <pc:docMk/>
          <pc:sldMk cId="0" sldId="275"/>
        </pc:sldMkLst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75"/>
            <ac:spMk id="239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75"/>
            <ac:spMk id="240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1:12:06.699" v="71" actId="20577"/>
          <ac:spMkLst>
            <pc:docMk/>
            <pc:sldMk cId="0" sldId="275"/>
            <ac:spMk id="242" creationId="{00000000-0000-0000-0000-000000000000}"/>
          </ac:spMkLst>
        </pc:spChg>
      </pc:sldChg>
      <pc:sldChg chg="modSp mod modClrScheme chgLayout">
        <pc:chgData name="Gabriel Kuykendall" userId="S::kuyg1@umbc.edu::d36d98ae-aa55-4895-b044-829a49502bab" providerId="AD" clId="Web-{E0766168-9D5B-E9B8-9B85-ACE4906AB220}" dt="2025-08-11T21:12:13.746" v="73" actId="1076"/>
        <pc:sldMkLst>
          <pc:docMk/>
          <pc:sldMk cId="0" sldId="276"/>
        </pc:sldMkLst>
        <pc:spChg chg="mod ord">
          <ac:chgData name="Gabriel Kuykendall" userId="S::kuyg1@umbc.edu::d36d98ae-aa55-4895-b044-829a49502bab" providerId="AD" clId="Web-{E0766168-9D5B-E9B8-9B85-ACE4906AB220}" dt="2025-08-11T21:12:13.746" v="73" actId="1076"/>
          <ac:spMkLst>
            <pc:docMk/>
            <pc:sldMk cId="0" sldId="276"/>
            <ac:spMk id="248" creationId="{00000000-0000-0000-0000-000000000000}"/>
          </ac:spMkLst>
        </pc:spChg>
      </pc:sldChg>
      <pc:sldChg chg="modSp mod modClrScheme chgLayout">
        <pc:chgData name="Gabriel Kuykendall" userId="S::kuyg1@umbc.edu::d36d98ae-aa55-4895-b044-829a49502bab" providerId="AD" clId="Web-{E0766168-9D5B-E9B8-9B85-ACE4906AB220}" dt="2025-08-11T21:12:18.293" v="74" actId="20577"/>
        <pc:sldMkLst>
          <pc:docMk/>
          <pc:sldMk cId="0" sldId="277"/>
        </pc:sldMkLst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77"/>
            <ac:spMk id="253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77"/>
            <ac:spMk id="254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1:12:18.293" v="74" actId="20577"/>
          <ac:spMkLst>
            <pc:docMk/>
            <pc:sldMk cId="0" sldId="277"/>
            <ac:spMk id="256" creationId="{00000000-0000-0000-0000-000000000000}"/>
          </ac:spMkLst>
        </pc:spChg>
      </pc:sldChg>
      <pc:sldChg chg="modSp mod modClrScheme chgLayout">
        <pc:chgData name="Gabriel Kuykendall" userId="S::kuyg1@umbc.edu::d36d98ae-aa55-4895-b044-829a49502bab" providerId="AD" clId="Web-{E0766168-9D5B-E9B8-9B85-ACE4906AB220}" dt="2025-08-11T21:12:24.215" v="76"/>
        <pc:sldMkLst>
          <pc:docMk/>
          <pc:sldMk cId="0" sldId="278"/>
        </pc:sldMkLst>
        <pc:spChg chg="mod ord">
          <ac:chgData name="Gabriel Kuykendall" userId="S::kuyg1@umbc.edu::d36d98ae-aa55-4895-b044-829a49502bab" providerId="AD" clId="Web-{E0766168-9D5B-E9B8-9B85-ACE4906AB220}" dt="2025-08-11T21:12:24.215" v="76"/>
          <ac:spMkLst>
            <pc:docMk/>
            <pc:sldMk cId="0" sldId="278"/>
            <ac:spMk id="262" creationId="{00000000-0000-0000-0000-000000000000}"/>
          </ac:spMkLst>
        </pc:spChg>
      </pc:sldChg>
      <pc:sldChg chg="modSp mod modClrScheme chgLayout">
        <pc:chgData name="Gabriel Kuykendall" userId="S::kuyg1@umbc.edu::d36d98ae-aa55-4895-b044-829a49502bab" providerId="AD" clId="Web-{E0766168-9D5B-E9B8-9B85-ACE4906AB220}" dt="2025-08-11T21:12:29.810" v="77" actId="20577"/>
        <pc:sldMkLst>
          <pc:docMk/>
          <pc:sldMk cId="0" sldId="279"/>
        </pc:sldMkLst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79"/>
            <ac:spMk id="267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79"/>
            <ac:spMk id="268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1:12:29.810" v="77" actId="20577"/>
          <ac:spMkLst>
            <pc:docMk/>
            <pc:sldMk cId="0" sldId="279"/>
            <ac:spMk id="270" creationId="{00000000-0000-0000-0000-000000000000}"/>
          </ac:spMkLst>
        </pc:spChg>
      </pc:sldChg>
      <pc:sldChg chg="modSp mod modClrScheme chgLayout">
        <pc:chgData name="Gabriel Kuykendall" userId="S::kuyg1@umbc.edu::d36d98ae-aa55-4895-b044-829a49502bab" providerId="AD" clId="Web-{E0766168-9D5B-E9B8-9B85-ACE4906AB220}" dt="2025-08-11T21:12:52.001" v="86" actId="20577"/>
        <pc:sldMkLst>
          <pc:docMk/>
          <pc:sldMk cId="0" sldId="280"/>
        </pc:sldMkLst>
        <pc:spChg chg="mod ord">
          <ac:chgData name="Gabriel Kuykendall" userId="S::kuyg1@umbc.edu::d36d98ae-aa55-4895-b044-829a49502bab" providerId="AD" clId="Web-{E0766168-9D5B-E9B8-9B85-ACE4906AB220}" dt="2025-08-11T21:12:52.001" v="86" actId="20577"/>
          <ac:spMkLst>
            <pc:docMk/>
            <pc:sldMk cId="0" sldId="280"/>
            <ac:spMk id="276" creationId="{00000000-0000-0000-0000-000000000000}"/>
          </ac:spMkLst>
        </pc:spChg>
        <pc:picChg chg="mod">
          <ac:chgData name="Gabriel Kuykendall" userId="S::kuyg1@umbc.edu::d36d98ae-aa55-4895-b044-829a49502bab" providerId="AD" clId="Web-{E0766168-9D5B-E9B8-9B85-ACE4906AB220}" dt="2025-08-11T21:12:39.874" v="81" actId="1076"/>
          <ac:picMkLst>
            <pc:docMk/>
            <pc:sldMk cId="0" sldId="280"/>
            <ac:picMk id="275" creationId="{00000000-0000-0000-0000-000000000000}"/>
          </ac:picMkLst>
        </pc:picChg>
      </pc:sldChg>
      <pc:sldChg chg="modSp mod modClrScheme chgLayout">
        <pc:chgData name="Gabriel Kuykendall" userId="S::kuyg1@umbc.edu::d36d98ae-aa55-4895-b044-829a49502bab" providerId="AD" clId="Web-{E0766168-9D5B-E9B8-9B85-ACE4906AB220}" dt="2025-08-11T21:12:57.111" v="88" actId="1076"/>
        <pc:sldMkLst>
          <pc:docMk/>
          <pc:sldMk cId="0" sldId="281"/>
        </pc:sldMkLst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81"/>
            <ac:spMk id="281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81"/>
            <ac:spMk id="282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1:12:57.111" v="88" actId="1076"/>
          <ac:spMkLst>
            <pc:docMk/>
            <pc:sldMk cId="0" sldId="281"/>
            <ac:spMk id="284" creationId="{00000000-0000-0000-0000-000000000000}"/>
          </ac:spMkLst>
        </pc:spChg>
      </pc:sldChg>
      <pc:sldChg chg="modSp mod modClrScheme chgLayout">
        <pc:chgData name="Gabriel Kuykendall" userId="S::kuyg1@umbc.edu::d36d98ae-aa55-4895-b044-829a49502bab" providerId="AD" clId="Web-{E0766168-9D5B-E9B8-9B85-ACE4906AB220}" dt="2025-08-11T21:13:02.518" v="89" actId="20577"/>
        <pc:sldMkLst>
          <pc:docMk/>
          <pc:sldMk cId="0" sldId="282"/>
        </pc:sldMkLst>
        <pc:spChg chg="mod ord">
          <ac:chgData name="Gabriel Kuykendall" userId="S::kuyg1@umbc.edu::d36d98ae-aa55-4895-b044-829a49502bab" providerId="AD" clId="Web-{E0766168-9D5B-E9B8-9B85-ACE4906AB220}" dt="2025-08-11T21:13:02.518" v="89" actId="20577"/>
          <ac:spMkLst>
            <pc:docMk/>
            <pc:sldMk cId="0" sldId="282"/>
            <ac:spMk id="290" creationId="{00000000-0000-0000-0000-000000000000}"/>
          </ac:spMkLst>
        </pc:spChg>
      </pc:sldChg>
      <pc:sldChg chg="modSp mod modClrScheme chgLayout">
        <pc:chgData name="Gabriel Kuykendall" userId="S::kuyg1@umbc.edu::d36d98ae-aa55-4895-b044-829a49502bab" providerId="AD" clId="Web-{E0766168-9D5B-E9B8-9B85-ACE4906AB220}" dt="2025-08-11T21:13:05.878" v="91" actId="20577"/>
        <pc:sldMkLst>
          <pc:docMk/>
          <pc:sldMk cId="0" sldId="283"/>
        </pc:sldMkLst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83"/>
            <ac:spMk id="295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83"/>
            <ac:spMk id="296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1:13:05.878" v="91" actId="20577"/>
          <ac:spMkLst>
            <pc:docMk/>
            <pc:sldMk cId="0" sldId="283"/>
            <ac:spMk id="298" creationId="{00000000-0000-0000-0000-000000000000}"/>
          </ac:spMkLst>
        </pc:spChg>
      </pc:sldChg>
      <pc:sldChg chg="modSp mod modClrScheme chgLayout">
        <pc:chgData name="Gabriel Kuykendall" userId="S::kuyg1@umbc.edu::d36d98ae-aa55-4895-b044-829a49502bab" providerId="AD" clId="Web-{E0766168-9D5B-E9B8-9B85-ACE4906AB220}" dt="2025-08-11T21:13:23.708" v="94"/>
        <pc:sldMkLst>
          <pc:docMk/>
          <pc:sldMk cId="0" sldId="284"/>
        </pc:sldMkLst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84"/>
            <ac:spMk id="303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84"/>
            <ac:spMk id="304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1:13:09.175" v="92" actId="20577"/>
          <ac:spMkLst>
            <pc:docMk/>
            <pc:sldMk cId="0" sldId="284"/>
            <ac:spMk id="305" creationId="{00000000-0000-0000-0000-000000000000}"/>
          </ac:spMkLst>
        </pc:spChg>
        <pc:picChg chg="mod">
          <ac:chgData name="Gabriel Kuykendall" userId="S::kuyg1@umbc.edu::d36d98ae-aa55-4895-b044-829a49502bab" providerId="AD" clId="Web-{E0766168-9D5B-E9B8-9B85-ACE4906AB220}" dt="2025-08-11T21:13:23.708" v="94"/>
          <ac:picMkLst>
            <pc:docMk/>
            <pc:sldMk cId="0" sldId="284"/>
            <ac:picMk id="306" creationId="{00000000-0000-0000-0000-000000000000}"/>
          </ac:picMkLst>
        </pc:picChg>
      </pc:sldChg>
      <pc:sldChg chg="modSp mod modClrScheme chgLayout">
        <pc:chgData name="Gabriel Kuykendall" userId="S::kuyg1@umbc.edu::d36d98ae-aa55-4895-b044-829a49502bab" providerId="AD" clId="Web-{E0766168-9D5B-E9B8-9B85-ACE4906AB220}" dt="2025-08-11T21:08:57.746" v="43"/>
        <pc:sldMkLst>
          <pc:docMk/>
          <pc:sldMk cId="0" sldId="285"/>
        </pc:sldMkLst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85"/>
            <ac:spMk id="311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85"/>
            <ac:spMk id="312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85"/>
            <ac:spMk id="313" creationId="{00000000-0000-0000-0000-000000000000}"/>
          </ac:spMkLst>
        </pc:spChg>
      </pc:sldChg>
      <pc:sldChg chg="modSp mod modClrScheme chgLayout">
        <pc:chgData name="Gabriel Kuykendall" userId="S::kuyg1@umbc.edu::d36d98ae-aa55-4895-b044-829a49502bab" providerId="AD" clId="Web-{E0766168-9D5B-E9B8-9B85-ACE4906AB220}" dt="2025-08-11T21:08:57.746" v="43"/>
        <pc:sldMkLst>
          <pc:docMk/>
          <pc:sldMk cId="0" sldId="286"/>
        </pc:sldMkLst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86"/>
            <ac:spMk id="319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86"/>
            <ac:spMk id="320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86"/>
            <ac:spMk id="321" creationId="{00000000-0000-0000-0000-000000000000}"/>
          </ac:spMkLst>
        </pc:spChg>
      </pc:sldChg>
      <pc:sldChg chg="modSp mod modClrScheme chgLayout">
        <pc:chgData name="Gabriel Kuykendall" userId="S::kuyg1@umbc.edu::d36d98ae-aa55-4895-b044-829a49502bab" providerId="AD" clId="Web-{E0766168-9D5B-E9B8-9B85-ACE4906AB220}" dt="2025-08-11T21:08:57.746" v="43"/>
        <pc:sldMkLst>
          <pc:docMk/>
          <pc:sldMk cId="0" sldId="287"/>
        </pc:sldMkLst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87"/>
            <ac:spMk id="327" creationId="{00000000-0000-0000-0000-000000000000}"/>
          </ac:spMkLst>
        </pc:spChg>
      </pc:sldChg>
      <pc:sldChg chg="modSp mod modClrScheme chgLayout">
        <pc:chgData name="Gabriel Kuykendall" userId="S::kuyg1@umbc.edu::d36d98ae-aa55-4895-b044-829a49502bab" providerId="AD" clId="Web-{E0766168-9D5B-E9B8-9B85-ACE4906AB220}" dt="2025-08-11T21:08:57.746" v="43"/>
        <pc:sldMkLst>
          <pc:docMk/>
          <pc:sldMk cId="0" sldId="288"/>
        </pc:sldMkLst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88"/>
            <ac:spMk id="333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88"/>
            <ac:spMk id="334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88"/>
            <ac:spMk id="335" creationId="{00000000-0000-0000-0000-000000000000}"/>
          </ac:spMkLst>
        </pc:spChg>
      </pc:sldChg>
      <pc:sldChg chg="modSp mod modClrScheme chgLayout">
        <pc:chgData name="Gabriel Kuykendall" userId="S::kuyg1@umbc.edu::d36d98ae-aa55-4895-b044-829a49502bab" providerId="AD" clId="Web-{E0766168-9D5B-E9B8-9B85-ACE4906AB220}" dt="2025-08-11T21:08:57.746" v="43"/>
        <pc:sldMkLst>
          <pc:docMk/>
          <pc:sldMk cId="0" sldId="289"/>
        </pc:sldMkLst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89"/>
            <ac:spMk id="341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89"/>
            <ac:spMk id="342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89"/>
            <ac:spMk id="343" creationId="{00000000-0000-0000-0000-000000000000}"/>
          </ac:spMkLst>
        </pc:spChg>
      </pc:sldChg>
      <pc:sldChg chg="modSp mod modClrScheme chgLayout">
        <pc:chgData name="Gabriel Kuykendall" userId="S::kuyg1@umbc.edu::d36d98ae-aa55-4895-b044-829a49502bab" providerId="AD" clId="Web-{E0766168-9D5B-E9B8-9B85-ACE4906AB220}" dt="2025-08-11T21:08:57.746" v="43"/>
        <pc:sldMkLst>
          <pc:docMk/>
          <pc:sldMk cId="0" sldId="290"/>
        </pc:sldMkLst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90"/>
            <ac:spMk id="349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90"/>
            <ac:spMk id="350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90"/>
            <ac:spMk id="351" creationId="{00000000-0000-0000-0000-000000000000}"/>
          </ac:spMkLst>
        </pc:spChg>
      </pc:sldChg>
      <pc:sldChg chg="modSp mod modClrScheme chgLayout">
        <pc:chgData name="Gabriel Kuykendall" userId="S::kuyg1@umbc.edu::d36d98ae-aa55-4895-b044-829a49502bab" providerId="AD" clId="Web-{E0766168-9D5B-E9B8-9B85-ACE4906AB220}" dt="2025-08-11T21:08:57.746" v="43"/>
        <pc:sldMkLst>
          <pc:docMk/>
          <pc:sldMk cId="0" sldId="291"/>
        </pc:sldMkLst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91"/>
            <ac:spMk id="357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91"/>
            <ac:spMk id="358" creationId="{00000000-0000-0000-0000-000000000000}"/>
          </ac:spMkLst>
        </pc:spChg>
      </pc:sldChg>
      <pc:sldChg chg="modSp mod modClrScheme chgLayout">
        <pc:chgData name="Gabriel Kuykendall" userId="S::kuyg1@umbc.edu::d36d98ae-aa55-4895-b044-829a49502bab" providerId="AD" clId="Web-{E0766168-9D5B-E9B8-9B85-ACE4906AB220}" dt="2025-08-11T21:08:57.746" v="43"/>
        <pc:sldMkLst>
          <pc:docMk/>
          <pc:sldMk cId="0" sldId="292"/>
        </pc:sldMkLst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92"/>
            <ac:spMk id="364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92"/>
            <ac:spMk id="365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92"/>
            <ac:spMk id="366" creationId="{00000000-0000-0000-0000-000000000000}"/>
          </ac:spMkLst>
        </pc:spChg>
      </pc:sldChg>
      <pc:sldChg chg="modSp mod modClrScheme chgLayout">
        <pc:chgData name="Gabriel Kuykendall" userId="S::kuyg1@umbc.edu::d36d98ae-aa55-4895-b044-829a49502bab" providerId="AD" clId="Web-{E0766168-9D5B-E9B8-9B85-ACE4906AB220}" dt="2025-08-11T21:08:57.746" v="43"/>
        <pc:sldMkLst>
          <pc:docMk/>
          <pc:sldMk cId="0" sldId="293"/>
        </pc:sldMkLst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93"/>
            <ac:spMk id="372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93"/>
            <ac:spMk id="373" creationId="{00000000-0000-0000-0000-000000000000}"/>
          </ac:spMkLst>
        </pc:spChg>
      </pc:sldChg>
      <pc:sldChg chg="modSp mod modClrScheme chgLayout">
        <pc:chgData name="Gabriel Kuykendall" userId="S::kuyg1@umbc.edu::d36d98ae-aa55-4895-b044-829a49502bab" providerId="AD" clId="Web-{E0766168-9D5B-E9B8-9B85-ACE4906AB220}" dt="2025-08-11T21:08:57.746" v="43"/>
        <pc:sldMkLst>
          <pc:docMk/>
          <pc:sldMk cId="0" sldId="294"/>
        </pc:sldMkLst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94"/>
            <ac:spMk id="379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94"/>
            <ac:spMk id="380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94"/>
            <ac:spMk id="381" creationId="{00000000-0000-0000-0000-000000000000}"/>
          </ac:spMkLst>
        </pc:spChg>
      </pc:sldChg>
      <pc:sldChg chg="modSp mod modClrScheme chgLayout">
        <pc:chgData name="Gabriel Kuykendall" userId="S::kuyg1@umbc.edu::d36d98ae-aa55-4895-b044-829a49502bab" providerId="AD" clId="Web-{E0766168-9D5B-E9B8-9B85-ACE4906AB220}" dt="2025-08-11T21:08:57.746" v="43"/>
        <pc:sldMkLst>
          <pc:docMk/>
          <pc:sldMk cId="0" sldId="295"/>
        </pc:sldMkLst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95"/>
            <ac:spMk id="387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95"/>
            <ac:spMk id="388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95"/>
            <ac:spMk id="389" creationId="{00000000-0000-0000-0000-000000000000}"/>
          </ac:spMkLst>
        </pc:spChg>
      </pc:sldChg>
      <pc:sldChg chg="modSp mod modClrScheme chgLayout">
        <pc:chgData name="Gabriel Kuykendall" userId="S::kuyg1@umbc.edu::d36d98ae-aa55-4895-b044-829a49502bab" providerId="AD" clId="Web-{E0766168-9D5B-E9B8-9B85-ACE4906AB220}" dt="2025-08-11T21:08:57.746" v="43"/>
        <pc:sldMkLst>
          <pc:docMk/>
          <pc:sldMk cId="0" sldId="296"/>
        </pc:sldMkLst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96"/>
            <ac:spMk id="395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96"/>
            <ac:spMk id="396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96"/>
            <ac:spMk id="398" creationId="{00000000-0000-0000-0000-000000000000}"/>
          </ac:spMkLst>
        </pc:spChg>
      </pc:sldChg>
      <pc:sldChg chg="modSp mod modClrScheme chgLayout">
        <pc:chgData name="Gabriel Kuykendall" userId="S::kuyg1@umbc.edu::d36d98ae-aa55-4895-b044-829a49502bab" providerId="AD" clId="Web-{E0766168-9D5B-E9B8-9B85-ACE4906AB220}" dt="2025-08-11T21:08:57.746" v="43"/>
        <pc:sldMkLst>
          <pc:docMk/>
          <pc:sldMk cId="0" sldId="297"/>
        </pc:sldMkLst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97"/>
            <ac:spMk id="403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97"/>
            <ac:spMk id="404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97"/>
            <ac:spMk id="405" creationId="{00000000-0000-0000-0000-000000000000}"/>
          </ac:spMkLst>
        </pc:spChg>
      </pc:sldChg>
      <pc:sldChg chg="modSp mod modClrScheme chgLayout">
        <pc:chgData name="Gabriel Kuykendall" userId="S::kuyg1@umbc.edu::d36d98ae-aa55-4895-b044-829a49502bab" providerId="AD" clId="Web-{E0766168-9D5B-E9B8-9B85-ACE4906AB220}" dt="2025-08-11T21:08:57.746" v="43"/>
        <pc:sldMkLst>
          <pc:docMk/>
          <pc:sldMk cId="0" sldId="298"/>
        </pc:sldMkLst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98"/>
            <ac:spMk id="411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98"/>
            <ac:spMk id="412" creationId="{00000000-0000-0000-0000-000000000000}"/>
          </ac:spMkLst>
        </pc:spChg>
      </pc:sldChg>
      <pc:sldChg chg="modSp mod modClrScheme chgLayout">
        <pc:chgData name="Gabriel Kuykendall" userId="S::kuyg1@umbc.edu::d36d98ae-aa55-4895-b044-829a49502bab" providerId="AD" clId="Web-{E0766168-9D5B-E9B8-9B85-ACE4906AB220}" dt="2025-08-11T21:08:57.746" v="43"/>
        <pc:sldMkLst>
          <pc:docMk/>
          <pc:sldMk cId="0" sldId="299"/>
        </pc:sldMkLst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99"/>
            <ac:spMk id="430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99"/>
            <ac:spMk id="431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299"/>
            <ac:spMk id="432" creationId="{00000000-0000-0000-0000-000000000000}"/>
          </ac:spMkLst>
        </pc:spChg>
      </pc:sldChg>
      <pc:sldChg chg="modSp mod modClrScheme chgLayout">
        <pc:chgData name="Gabriel Kuykendall" userId="S::kuyg1@umbc.edu::d36d98ae-aa55-4895-b044-829a49502bab" providerId="AD" clId="Web-{E0766168-9D5B-E9B8-9B85-ACE4906AB220}" dt="2025-08-11T21:08:57.746" v="43"/>
        <pc:sldMkLst>
          <pc:docMk/>
          <pc:sldMk cId="0" sldId="300"/>
        </pc:sldMkLst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300"/>
            <ac:spMk id="437" creationId="{00000000-0000-0000-0000-000000000000}"/>
          </ac:spMkLst>
        </pc:spChg>
        <pc:spChg chg="mod ord">
          <ac:chgData name="Gabriel Kuykendall" userId="S::kuyg1@umbc.edu::d36d98ae-aa55-4895-b044-829a49502bab" providerId="AD" clId="Web-{E0766168-9D5B-E9B8-9B85-ACE4906AB220}" dt="2025-08-11T20:44:04.727" v="17"/>
          <ac:spMkLst>
            <pc:docMk/>
            <pc:sldMk cId="0" sldId="300"/>
            <ac:spMk id="438" creationId="{00000000-0000-0000-0000-000000000000}"/>
          </ac:spMkLst>
        </pc:spChg>
      </pc:sldChg>
      <pc:sldMasterChg chg="add del mod setBg addSldLayout delSldLayout modSldLayout">
        <pc:chgData name="Gabriel Kuykendall" userId="S::kuyg1@umbc.edu::d36d98ae-aa55-4895-b044-829a49502bab" providerId="AD" clId="Web-{E0766168-9D5B-E9B8-9B85-ACE4906AB220}" dt="2025-08-11T21:08:57.746" v="43"/>
        <pc:sldMasterMkLst>
          <pc:docMk/>
          <pc:sldMasterMk cId="0" sldId="2147483648"/>
        </pc:sldMasterMkLst>
        <pc:sldLayoutChg chg="add del mod">
          <pc:chgData name="Gabriel Kuykendall" userId="S::kuyg1@umbc.edu::d36d98ae-aa55-4895-b044-829a49502bab" providerId="AD" clId="Web-{E0766168-9D5B-E9B8-9B85-ACE4906AB220}" dt="2025-08-11T21:08:57.746" v="43"/>
          <pc:sldLayoutMkLst>
            <pc:docMk/>
            <pc:sldMasterMk cId="0" sldId="2147483648"/>
            <pc:sldLayoutMk cId="0" sldId="2147483649"/>
          </pc:sldLayoutMkLst>
        </pc:sldLayoutChg>
        <pc:sldLayoutChg chg="add del mod">
          <pc:chgData name="Gabriel Kuykendall" userId="S::kuyg1@umbc.edu::d36d98ae-aa55-4895-b044-829a49502bab" providerId="AD" clId="Web-{E0766168-9D5B-E9B8-9B85-ACE4906AB220}" dt="2025-08-11T21:08:57.746" v="43"/>
          <pc:sldLayoutMkLst>
            <pc:docMk/>
            <pc:sldMasterMk cId="0" sldId="2147483648"/>
            <pc:sldLayoutMk cId="0" sldId="2147483650"/>
          </pc:sldLayoutMkLst>
        </pc:sldLayoutChg>
        <pc:sldLayoutChg chg="add del mod">
          <pc:chgData name="Gabriel Kuykendall" userId="S::kuyg1@umbc.edu::d36d98ae-aa55-4895-b044-829a49502bab" providerId="AD" clId="Web-{E0766168-9D5B-E9B8-9B85-ACE4906AB220}" dt="2025-08-11T21:08:57.746" v="43"/>
          <pc:sldLayoutMkLst>
            <pc:docMk/>
            <pc:sldMasterMk cId="0" sldId="2147483648"/>
            <pc:sldLayoutMk cId="0" sldId="2147483651"/>
          </pc:sldLayoutMkLst>
        </pc:sldLayoutChg>
        <pc:sldLayoutChg chg="add del mod">
          <pc:chgData name="Gabriel Kuykendall" userId="S::kuyg1@umbc.edu::d36d98ae-aa55-4895-b044-829a49502bab" providerId="AD" clId="Web-{E0766168-9D5B-E9B8-9B85-ACE4906AB220}" dt="2025-08-11T21:08:57.746" v="43"/>
          <pc:sldLayoutMkLst>
            <pc:docMk/>
            <pc:sldMasterMk cId="0" sldId="2147483648"/>
            <pc:sldLayoutMk cId="0" sldId="2147483652"/>
          </pc:sldLayoutMkLst>
        </pc:sldLayoutChg>
        <pc:sldLayoutChg chg="add del mod">
          <pc:chgData name="Gabriel Kuykendall" userId="S::kuyg1@umbc.edu::d36d98ae-aa55-4895-b044-829a49502bab" providerId="AD" clId="Web-{E0766168-9D5B-E9B8-9B85-ACE4906AB220}" dt="2025-08-11T21:08:57.746" v="43"/>
          <pc:sldLayoutMkLst>
            <pc:docMk/>
            <pc:sldMasterMk cId="0" sldId="2147483648"/>
            <pc:sldLayoutMk cId="0" sldId="2147483653"/>
          </pc:sldLayoutMkLst>
        </pc:sldLayoutChg>
        <pc:sldLayoutChg chg="add del mod">
          <pc:chgData name="Gabriel Kuykendall" userId="S::kuyg1@umbc.edu::d36d98ae-aa55-4895-b044-829a49502bab" providerId="AD" clId="Web-{E0766168-9D5B-E9B8-9B85-ACE4906AB220}" dt="2025-08-11T21:08:57.746" v="43"/>
          <pc:sldLayoutMkLst>
            <pc:docMk/>
            <pc:sldMasterMk cId="0" sldId="2147483648"/>
            <pc:sldLayoutMk cId="0" sldId="2147483654"/>
          </pc:sldLayoutMkLst>
        </pc:sldLayoutChg>
        <pc:sldLayoutChg chg="add del mod">
          <pc:chgData name="Gabriel Kuykendall" userId="S::kuyg1@umbc.edu::d36d98ae-aa55-4895-b044-829a49502bab" providerId="AD" clId="Web-{E0766168-9D5B-E9B8-9B85-ACE4906AB220}" dt="2025-08-11T21:08:57.746" v="43"/>
          <pc:sldLayoutMkLst>
            <pc:docMk/>
            <pc:sldMasterMk cId="0" sldId="2147483648"/>
            <pc:sldLayoutMk cId="0" sldId="2147483655"/>
          </pc:sldLayoutMkLst>
        </pc:sldLayoutChg>
        <pc:sldLayoutChg chg="add del mod">
          <pc:chgData name="Gabriel Kuykendall" userId="S::kuyg1@umbc.edu::d36d98ae-aa55-4895-b044-829a49502bab" providerId="AD" clId="Web-{E0766168-9D5B-E9B8-9B85-ACE4906AB220}" dt="2025-08-11T21:08:57.746" v="43"/>
          <pc:sldLayoutMkLst>
            <pc:docMk/>
            <pc:sldMasterMk cId="0" sldId="2147483648"/>
            <pc:sldLayoutMk cId="0" sldId="2147483656"/>
          </pc:sldLayoutMkLst>
        </pc:sldLayoutChg>
        <pc:sldLayoutChg chg="add del mod">
          <pc:chgData name="Gabriel Kuykendall" userId="S::kuyg1@umbc.edu::d36d98ae-aa55-4895-b044-829a49502bab" providerId="AD" clId="Web-{E0766168-9D5B-E9B8-9B85-ACE4906AB220}" dt="2025-08-11T21:08:57.746" v="43"/>
          <pc:sldLayoutMkLst>
            <pc:docMk/>
            <pc:sldMasterMk cId="0" sldId="2147483648"/>
            <pc:sldLayoutMk cId="0" sldId="2147483657"/>
          </pc:sldLayoutMkLst>
        </pc:sldLayoutChg>
        <pc:sldLayoutChg chg="add del mod">
          <pc:chgData name="Gabriel Kuykendall" userId="S::kuyg1@umbc.edu::d36d98ae-aa55-4895-b044-829a49502bab" providerId="AD" clId="Web-{E0766168-9D5B-E9B8-9B85-ACE4906AB220}" dt="2025-08-11T21:08:57.746" v="43"/>
          <pc:sldLayoutMkLst>
            <pc:docMk/>
            <pc:sldMasterMk cId="0" sldId="2147483648"/>
            <pc:sldLayoutMk cId="0" sldId="2147483658"/>
          </pc:sldLayoutMkLst>
        </pc:sldLayoutChg>
        <pc:sldLayoutChg chg="add del mod">
          <pc:chgData name="Gabriel Kuykendall" userId="S::kuyg1@umbc.edu::d36d98ae-aa55-4895-b044-829a49502bab" providerId="AD" clId="Web-{E0766168-9D5B-E9B8-9B85-ACE4906AB220}" dt="2025-08-11T21:08:57.746" v="43"/>
          <pc:sldLayoutMkLst>
            <pc:docMk/>
            <pc:sldMasterMk cId="0" sldId="2147483648"/>
            <pc:sldLayoutMk cId="0" sldId="2147483659"/>
          </pc:sldLayoutMkLst>
        </pc:sldLayoutChg>
      </pc:sldMasterChg>
      <pc:sldMasterChg chg="add del addSldLayout delSldLayout modSldLayout">
        <pc:chgData name="Gabriel Kuykendall" userId="S::kuyg1@umbc.edu::d36d98ae-aa55-4895-b044-829a49502bab" providerId="AD" clId="Web-{E0766168-9D5B-E9B8-9B85-ACE4906AB220}" dt="2025-08-11T20:22:38.122" v="1"/>
        <pc:sldMasterMkLst>
          <pc:docMk/>
          <pc:sldMasterMk cId="2971392835" sldId="2147483660"/>
        </pc:sldMasterMkLst>
        <pc:sldLayoutChg chg="add del mod replId">
          <pc:chgData name="Gabriel Kuykendall" userId="S::kuyg1@umbc.edu::d36d98ae-aa55-4895-b044-829a49502bab" providerId="AD" clId="Web-{E0766168-9D5B-E9B8-9B85-ACE4906AB220}" dt="2025-08-11T20:22:38.122" v="1"/>
          <pc:sldLayoutMkLst>
            <pc:docMk/>
            <pc:sldMasterMk cId="2971392835" sldId="2147483660"/>
            <pc:sldLayoutMk cId="227917297" sldId="2147483661"/>
          </pc:sldLayoutMkLst>
        </pc:sldLayoutChg>
        <pc:sldLayoutChg chg="add del mod replId">
          <pc:chgData name="Gabriel Kuykendall" userId="S::kuyg1@umbc.edu::d36d98ae-aa55-4895-b044-829a49502bab" providerId="AD" clId="Web-{E0766168-9D5B-E9B8-9B85-ACE4906AB220}" dt="2025-08-11T20:22:38.122" v="1"/>
          <pc:sldLayoutMkLst>
            <pc:docMk/>
            <pc:sldMasterMk cId="2971392835" sldId="2147483660"/>
            <pc:sldLayoutMk cId="1513051225" sldId="2147483662"/>
          </pc:sldLayoutMkLst>
        </pc:sldLayoutChg>
        <pc:sldLayoutChg chg="add del mod replId">
          <pc:chgData name="Gabriel Kuykendall" userId="S::kuyg1@umbc.edu::d36d98ae-aa55-4895-b044-829a49502bab" providerId="AD" clId="Web-{E0766168-9D5B-E9B8-9B85-ACE4906AB220}" dt="2025-08-11T20:22:38.122" v="1"/>
          <pc:sldLayoutMkLst>
            <pc:docMk/>
            <pc:sldMasterMk cId="2971392835" sldId="2147483660"/>
            <pc:sldLayoutMk cId="2348680045" sldId="2147483663"/>
          </pc:sldLayoutMkLst>
        </pc:sldLayoutChg>
        <pc:sldLayoutChg chg="add del mod replId">
          <pc:chgData name="Gabriel Kuykendall" userId="S::kuyg1@umbc.edu::d36d98ae-aa55-4895-b044-829a49502bab" providerId="AD" clId="Web-{E0766168-9D5B-E9B8-9B85-ACE4906AB220}" dt="2025-08-11T20:22:38.122" v="1"/>
          <pc:sldLayoutMkLst>
            <pc:docMk/>
            <pc:sldMasterMk cId="2971392835" sldId="2147483660"/>
            <pc:sldLayoutMk cId="2733846877" sldId="2147483664"/>
          </pc:sldLayoutMkLst>
        </pc:sldLayoutChg>
        <pc:sldLayoutChg chg="add del mod replId">
          <pc:chgData name="Gabriel Kuykendall" userId="S::kuyg1@umbc.edu::d36d98ae-aa55-4895-b044-829a49502bab" providerId="AD" clId="Web-{E0766168-9D5B-E9B8-9B85-ACE4906AB220}" dt="2025-08-11T20:22:38.122" v="1"/>
          <pc:sldLayoutMkLst>
            <pc:docMk/>
            <pc:sldMasterMk cId="2971392835" sldId="2147483660"/>
            <pc:sldLayoutMk cId="1473237948" sldId="2147483665"/>
          </pc:sldLayoutMkLst>
        </pc:sldLayoutChg>
        <pc:sldLayoutChg chg="add del mod replId">
          <pc:chgData name="Gabriel Kuykendall" userId="S::kuyg1@umbc.edu::d36d98ae-aa55-4895-b044-829a49502bab" providerId="AD" clId="Web-{E0766168-9D5B-E9B8-9B85-ACE4906AB220}" dt="2025-08-11T20:22:38.122" v="1"/>
          <pc:sldLayoutMkLst>
            <pc:docMk/>
            <pc:sldMasterMk cId="2971392835" sldId="2147483660"/>
            <pc:sldLayoutMk cId="2243091817" sldId="2147483666"/>
          </pc:sldLayoutMkLst>
        </pc:sldLayoutChg>
        <pc:sldLayoutChg chg="add del mod replId">
          <pc:chgData name="Gabriel Kuykendall" userId="S::kuyg1@umbc.edu::d36d98ae-aa55-4895-b044-829a49502bab" providerId="AD" clId="Web-{E0766168-9D5B-E9B8-9B85-ACE4906AB220}" dt="2025-08-11T20:22:38.122" v="1"/>
          <pc:sldLayoutMkLst>
            <pc:docMk/>
            <pc:sldMasterMk cId="2971392835" sldId="2147483660"/>
            <pc:sldLayoutMk cId="1341312931" sldId="2147483667"/>
          </pc:sldLayoutMkLst>
        </pc:sldLayoutChg>
        <pc:sldLayoutChg chg="add del mod replId">
          <pc:chgData name="Gabriel Kuykendall" userId="S::kuyg1@umbc.edu::d36d98ae-aa55-4895-b044-829a49502bab" providerId="AD" clId="Web-{E0766168-9D5B-E9B8-9B85-ACE4906AB220}" dt="2025-08-11T20:22:38.122" v="1"/>
          <pc:sldLayoutMkLst>
            <pc:docMk/>
            <pc:sldMasterMk cId="2971392835" sldId="2147483660"/>
            <pc:sldLayoutMk cId="3426022513" sldId="2147483668"/>
          </pc:sldLayoutMkLst>
        </pc:sldLayoutChg>
        <pc:sldLayoutChg chg="add del mod replId">
          <pc:chgData name="Gabriel Kuykendall" userId="S::kuyg1@umbc.edu::d36d98ae-aa55-4895-b044-829a49502bab" providerId="AD" clId="Web-{E0766168-9D5B-E9B8-9B85-ACE4906AB220}" dt="2025-08-11T20:22:38.122" v="1"/>
          <pc:sldLayoutMkLst>
            <pc:docMk/>
            <pc:sldMasterMk cId="2971392835" sldId="2147483660"/>
            <pc:sldLayoutMk cId="881098678" sldId="2147483669"/>
          </pc:sldLayoutMkLst>
        </pc:sldLayoutChg>
        <pc:sldLayoutChg chg="add del mod replId">
          <pc:chgData name="Gabriel Kuykendall" userId="S::kuyg1@umbc.edu::d36d98ae-aa55-4895-b044-829a49502bab" providerId="AD" clId="Web-{E0766168-9D5B-E9B8-9B85-ACE4906AB220}" dt="2025-08-11T20:22:38.122" v="1"/>
          <pc:sldLayoutMkLst>
            <pc:docMk/>
            <pc:sldMasterMk cId="2971392835" sldId="2147483660"/>
            <pc:sldLayoutMk cId="2587027765" sldId="2147483670"/>
          </pc:sldLayoutMkLst>
        </pc:sldLayoutChg>
        <pc:sldLayoutChg chg="add del mod replId">
          <pc:chgData name="Gabriel Kuykendall" userId="S::kuyg1@umbc.edu::d36d98ae-aa55-4895-b044-829a49502bab" providerId="AD" clId="Web-{E0766168-9D5B-E9B8-9B85-ACE4906AB220}" dt="2025-08-11T20:22:38.122" v="1"/>
          <pc:sldLayoutMkLst>
            <pc:docMk/>
            <pc:sldMasterMk cId="2971392835" sldId="2147483660"/>
            <pc:sldLayoutMk cId="1749673639" sldId="2147483671"/>
          </pc:sldLayoutMkLst>
        </pc:sldLayoutChg>
      </pc:sldMasterChg>
      <pc:sldMasterChg chg="add del addSldLayout delSldLayout modSldLayout">
        <pc:chgData name="Gabriel Kuykendall" userId="S::kuyg1@umbc.edu::d36d98ae-aa55-4895-b044-829a49502bab" providerId="AD" clId="Web-{E0766168-9D5B-E9B8-9B85-ACE4906AB220}" dt="2025-08-11T20:44:04.727" v="17"/>
        <pc:sldMasterMkLst>
          <pc:docMk/>
          <pc:sldMasterMk cId="3614797877" sldId="2147483660"/>
        </pc:sldMasterMkLst>
        <pc:sldLayoutChg chg="add del mod replId">
          <pc:chgData name="Gabriel Kuykendall" userId="S::kuyg1@umbc.edu::d36d98ae-aa55-4895-b044-829a49502bab" providerId="AD" clId="Web-{E0766168-9D5B-E9B8-9B85-ACE4906AB220}" dt="2025-08-11T20:44:04.727" v="17"/>
          <pc:sldLayoutMkLst>
            <pc:docMk/>
            <pc:sldMasterMk cId="3614797877" sldId="2147483660"/>
            <pc:sldLayoutMk cId="2631485036" sldId="2147483661"/>
          </pc:sldLayoutMkLst>
        </pc:sldLayoutChg>
        <pc:sldLayoutChg chg="add del mod replId">
          <pc:chgData name="Gabriel Kuykendall" userId="S::kuyg1@umbc.edu::d36d98ae-aa55-4895-b044-829a49502bab" providerId="AD" clId="Web-{E0766168-9D5B-E9B8-9B85-ACE4906AB220}" dt="2025-08-11T20:44:04.727" v="17"/>
          <pc:sldLayoutMkLst>
            <pc:docMk/>
            <pc:sldMasterMk cId="3614797877" sldId="2147483660"/>
            <pc:sldLayoutMk cId="4097589584" sldId="2147483662"/>
          </pc:sldLayoutMkLst>
        </pc:sldLayoutChg>
        <pc:sldLayoutChg chg="add del mod replId">
          <pc:chgData name="Gabriel Kuykendall" userId="S::kuyg1@umbc.edu::d36d98ae-aa55-4895-b044-829a49502bab" providerId="AD" clId="Web-{E0766168-9D5B-E9B8-9B85-ACE4906AB220}" dt="2025-08-11T20:44:04.727" v="17"/>
          <pc:sldLayoutMkLst>
            <pc:docMk/>
            <pc:sldMasterMk cId="3614797877" sldId="2147483660"/>
            <pc:sldLayoutMk cId="4165345664" sldId="2147483663"/>
          </pc:sldLayoutMkLst>
        </pc:sldLayoutChg>
        <pc:sldLayoutChg chg="add del mod replId">
          <pc:chgData name="Gabriel Kuykendall" userId="S::kuyg1@umbc.edu::d36d98ae-aa55-4895-b044-829a49502bab" providerId="AD" clId="Web-{E0766168-9D5B-E9B8-9B85-ACE4906AB220}" dt="2025-08-11T20:44:04.727" v="17"/>
          <pc:sldLayoutMkLst>
            <pc:docMk/>
            <pc:sldMasterMk cId="3614797877" sldId="2147483660"/>
            <pc:sldLayoutMk cId="2253166332" sldId="2147483664"/>
          </pc:sldLayoutMkLst>
        </pc:sldLayoutChg>
        <pc:sldLayoutChg chg="add del mod replId">
          <pc:chgData name="Gabriel Kuykendall" userId="S::kuyg1@umbc.edu::d36d98ae-aa55-4895-b044-829a49502bab" providerId="AD" clId="Web-{E0766168-9D5B-E9B8-9B85-ACE4906AB220}" dt="2025-08-11T20:44:04.727" v="17"/>
          <pc:sldLayoutMkLst>
            <pc:docMk/>
            <pc:sldMasterMk cId="3614797877" sldId="2147483660"/>
            <pc:sldLayoutMk cId="2271994339" sldId="2147483665"/>
          </pc:sldLayoutMkLst>
        </pc:sldLayoutChg>
        <pc:sldLayoutChg chg="add del mod replId">
          <pc:chgData name="Gabriel Kuykendall" userId="S::kuyg1@umbc.edu::d36d98ae-aa55-4895-b044-829a49502bab" providerId="AD" clId="Web-{E0766168-9D5B-E9B8-9B85-ACE4906AB220}" dt="2025-08-11T20:44:04.727" v="17"/>
          <pc:sldLayoutMkLst>
            <pc:docMk/>
            <pc:sldMasterMk cId="3614797877" sldId="2147483660"/>
            <pc:sldLayoutMk cId="3786649064" sldId="2147483666"/>
          </pc:sldLayoutMkLst>
        </pc:sldLayoutChg>
        <pc:sldLayoutChg chg="add del mod replId">
          <pc:chgData name="Gabriel Kuykendall" userId="S::kuyg1@umbc.edu::d36d98ae-aa55-4895-b044-829a49502bab" providerId="AD" clId="Web-{E0766168-9D5B-E9B8-9B85-ACE4906AB220}" dt="2025-08-11T20:44:04.727" v="17"/>
          <pc:sldLayoutMkLst>
            <pc:docMk/>
            <pc:sldMasterMk cId="3614797877" sldId="2147483660"/>
            <pc:sldLayoutMk cId="3164826365" sldId="2147483667"/>
          </pc:sldLayoutMkLst>
        </pc:sldLayoutChg>
        <pc:sldLayoutChg chg="add del mod replId">
          <pc:chgData name="Gabriel Kuykendall" userId="S::kuyg1@umbc.edu::d36d98ae-aa55-4895-b044-829a49502bab" providerId="AD" clId="Web-{E0766168-9D5B-E9B8-9B85-ACE4906AB220}" dt="2025-08-11T20:44:04.727" v="17"/>
          <pc:sldLayoutMkLst>
            <pc:docMk/>
            <pc:sldMasterMk cId="3614797877" sldId="2147483660"/>
            <pc:sldLayoutMk cId="2574650167" sldId="2147483668"/>
          </pc:sldLayoutMkLst>
        </pc:sldLayoutChg>
        <pc:sldLayoutChg chg="add del mod replId">
          <pc:chgData name="Gabriel Kuykendall" userId="S::kuyg1@umbc.edu::d36d98ae-aa55-4895-b044-829a49502bab" providerId="AD" clId="Web-{E0766168-9D5B-E9B8-9B85-ACE4906AB220}" dt="2025-08-11T20:44:04.727" v="17"/>
          <pc:sldLayoutMkLst>
            <pc:docMk/>
            <pc:sldMasterMk cId="3614797877" sldId="2147483660"/>
            <pc:sldLayoutMk cId="4204006167" sldId="2147483669"/>
          </pc:sldLayoutMkLst>
        </pc:sldLayoutChg>
        <pc:sldLayoutChg chg="add del mod replId">
          <pc:chgData name="Gabriel Kuykendall" userId="S::kuyg1@umbc.edu::d36d98ae-aa55-4895-b044-829a49502bab" providerId="AD" clId="Web-{E0766168-9D5B-E9B8-9B85-ACE4906AB220}" dt="2025-08-11T20:44:04.727" v="17"/>
          <pc:sldLayoutMkLst>
            <pc:docMk/>
            <pc:sldMasterMk cId="3614797877" sldId="2147483660"/>
            <pc:sldLayoutMk cId="2859879181" sldId="2147483670"/>
          </pc:sldLayoutMkLst>
        </pc:sldLayoutChg>
        <pc:sldLayoutChg chg="add del mod replId">
          <pc:chgData name="Gabriel Kuykendall" userId="S::kuyg1@umbc.edu::d36d98ae-aa55-4895-b044-829a49502bab" providerId="AD" clId="Web-{E0766168-9D5B-E9B8-9B85-ACE4906AB220}" dt="2025-08-11T20:44:04.727" v="17"/>
          <pc:sldLayoutMkLst>
            <pc:docMk/>
            <pc:sldMasterMk cId="3614797877" sldId="2147483660"/>
            <pc:sldLayoutMk cId="4231890010" sldId="2147483671"/>
          </pc:sldLayoutMkLst>
        </pc:sldLayoutChg>
      </pc:sldMasterChg>
    </pc:docChg>
  </pc:docChgLst>
  <pc:docChgLst>
    <pc:chgData name="Gabriel Kuykendall" userId="S::kuyg1@umbc.edu::d36d98ae-aa55-4895-b044-829a49502bab" providerId="AD" clId="Web-{B398B854-3B5B-BCE7-9C88-058BF00446CE}"/>
    <pc:docChg chg="modSld">
      <pc:chgData name="Gabriel Kuykendall" userId="S::kuyg1@umbc.edu::d36d98ae-aa55-4895-b044-829a49502bab" providerId="AD" clId="Web-{B398B854-3B5B-BCE7-9C88-058BF00446CE}" dt="2025-08-11T21:16:49.201" v="20" actId="20577"/>
      <pc:docMkLst>
        <pc:docMk/>
      </pc:docMkLst>
      <pc:sldChg chg="modSp">
        <pc:chgData name="Gabriel Kuykendall" userId="S::kuyg1@umbc.edu::d36d98ae-aa55-4895-b044-829a49502bab" providerId="AD" clId="Web-{B398B854-3B5B-BCE7-9C88-058BF00446CE}" dt="2025-08-11T21:15:23.044" v="2"/>
        <pc:sldMkLst>
          <pc:docMk/>
          <pc:sldMk cId="0" sldId="284"/>
        </pc:sldMkLst>
        <pc:picChg chg="mod">
          <ac:chgData name="Gabriel Kuykendall" userId="S::kuyg1@umbc.edu::d36d98ae-aa55-4895-b044-829a49502bab" providerId="AD" clId="Web-{B398B854-3B5B-BCE7-9C88-058BF00446CE}" dt="2025-08-11T21:15:23.044" v="2"/>
          <ac:picMkLst>
            <pc:docMk/>
            <pc:sldMk cId="0" sldId="284"/>
            <ac:picMk id="306" creationId="{00000000-0000-0000-0000-000000000000}"/>
          </ac:picMkLst>
        </pc:picChg>
      </pc:sldChg>
      <pc:sldChg chg="modSp">
        <pc:chgData name="Gabriel Kuykendall" userId="S::kuyg1@umbc.edu::d36d98ae-aa55-4895-b044-829a49502bab" providerId="AD" clId="Web-{B398B854-3B5B-BCE7-9C88-058BF00446CE}" dt="2025-08-11T21:15:34.794" v="3" actId="20577"/>
        <pc:sldMkLst>
          <pc:docMk/>
          <pc:sldMk cId="0" sldId="285"/>
        </pc:sldMkLst>
        <pc:spChg chg="mod">
          <ac:chgData name="Gabriel Kuykendall" userId="S::kuyg1@umbc.edu::d36d98ae-aa55-4895-b044-829a49502bab" providerId="AD" clId="Web-{B398B854-3B5B-BCE7-9C88-058BF00446CE}" dt="2025-08-11T21:15:34.794" v="3" actId="20577"/>
          <ac:spMkLst>
            <pc:docMk/>
            <pc:sldMk cId="0" sldId="285"/>
            <ac:spMk id="313" creationId="{00000000-0000-0000-0000-000000000000}"/>
          </ac:spMkLst>
        </pc:spChg>
      </pc:sldChg>
      <pc:sldChg chg="modSp">
        <pc:chgData name="Gabriel Kuykendall" userId="S::kuyg1@umbc.edu::d36d98ae-aa55-4895-b044-829a49502bab" providerId="AD" clId="Web-{B398B854-3B5B-BCE7-9C88-058BF00446CE}" dt="2025-08-11T21:15:38.387" v="5" actId="20577"/>
        <pc:sldMkLst>
          <pc:docMk/>
          <pc:sldMk cId="0" sldId="286"/>
        </pc:sldMkLst>
        <pc:spChg chg="mod">
          <ac:chgData name="Gabriel Kuykendall" userId="S::kuyg1@umbc.edu::d36d98ae-aa55-4895-b044-829a49502bab" providerId="AD" clId="Web-{B398B854-3B5B-BCE7-9C88-058BF00446CE}" dt="2025-08-11T21:15:38.387" v="5" actId="20577"/>
          <ac:spMkLst>
            <pc:docMk/>
            <pc:sldMk cId="0" sldId="286"/>
            <ac:spMk id="321" creationId="{00000000-0000-0000-0000-000000000000}"/>
          </ac:spMkLst>
        </pc:spChg>
      </pc:sldChg>
      <pc:sldChg chg="modSp">
        <pc:chgData name="Gabriel Kuykendall" userId="S::kuyg1@umbc.edu::d36d98ae-aa55-4895-b044-829a49502bab" providerId="AD" clId="Web-{B398B854-3B5B-BCE7-9C88-058BF00446CE}" dt="2025-08-11T21:15:42.778" v="6" actId="20577"/>
        <pc:sldMkLst>
          <pc:docMk/>
          <pc:sldMk cId="0" sldId="287"/>
        </pc:sldMkLst>
        <pc:spChg chg="mod">
          <ac:chgData name="Gabriel Kuykendall" userId="S::kuyg1@umbc.edu::d36d98ae-aa55-4895-b044-829a49502bab" providerId="AD" clId="Web-{B398B854-3B5B-BCE7-9C88-058BF00446CE}" dt="2025-08-11T21:15:42.778" v="6" actId="20577"/>
          <ac:spMkLst>
            <pc:docMk/>
            <pc:sldMk cId="0" sldId="287"/>
            <ac:spMk id="327" creationId="{00000000-0000-0000-0000-000000000000}"/>
          </ac:spMkLst>
        </pc:spChg>
      </pc:sldChg>
      <pc:sldChg chg="modSp">
        <pc:chgData name="Gabriel Kuykendall" userId="S::kuyg1@umbc.edu::d36d98ae-aa55-4895-b044-829a49502bab" providerId="AD" clId="Web-{B398B854-3B5B-BCE7-9C88-058BF00446CE}" dt="2025-08-11T21:15:48.325" v="8" actId="20577"/>
        <pc:sldMkLst>
          <pc:docMk/>
          <pc:sldMk cId="0" sldId="288"/>
        </pc:sldMkLst>
        <pc:spChg chg="mod">
          <ac:chgData name="Gabriel Kuykendall" userId="S::kuyg1@umbc.edu::d36d98ae-aa55-4895-b044-829a49502bab" providerId="AD" clId="Web-{B398B854-3B5B-BCE7-9C88-058BF00446CE}" dt="2025-08-11T21:15:48.325" v="8" actId="20577"/>
          <ac:spMkLst>
            <pc:docMk/>
            <pc:sldMk cId="0" sldId="288"/>
            <ac:spMk id="335" creationId="{00000000-0000-0000-0000-000000000000}"/>
          </ac:spMkLst>
        </pc:spChg>
      </pc:sldChg>
      <pc:sldChg chg="modSp">
        <pc:chgData name="Gabriel Kuykendall" userId="S::kuyg1@umbc.edu::d36d98ae-aa55-4895-b044-829a49502bab" providerId="AD" clId="Web-{B398B854-3B5B-BCE7-9C88-058BF00446CE}" dt="2025-08-11T21:15:52.997" v="9" actId="20577"/>
        <pc:sldMkLst>
          <pc:docMk/>
          <pc:sldMk cId="0" sldId="289"/>
        </pc:sldMkLst>
        <pc:spChg chg="mod">
          <ac:chgData name="Gabriel Kuykendall" userId="S::kuyg1@umbc.edu::d36d98ae-aa55-4895-b044-829a49502bab" providerId="AD" clId="Web-{B398B854-3B5B-BCE7-9C88-058BF00446CE}" dt="2025-08-11T21:15:52.997" v="9" actId="20577"/>
          <ac:spMkLst>
            <pc:docMk/>
            <pc:sldMk cId="0" sldId="289"/>
            <ac:spMk id="343" creationId="{00000000-0000-0000-0000-000000000000}"/>
          </ac:spMkLst>
        </pc:spChg>
      </pc:sldChg>
      <pc:sldChg chg="modSp">
        <pc:chgData name="Gabriel Kuykendall" userId="S::kuyg1@umbc.edu::d36d98ae-aa55-4895-b044-829a49502bab" providerId="AD" clId="Web-{B398B854-3B5B-BCE7-9C88-058BF00446CE}" dt="2025-08-11T21:15:56.966" v="10" actId="20577"/>
        <pc:sldMkLst>
          <pc:docMk/>
          <pc:sldMk cId="0" sldId="290"/>
        </pc:sldMkLst>
        <pc:spChg chg="mod">
          <ac:chgData name="Gabriel Kuykendall" userId="S::kuyg1@umbc.edu::d36d98ae-aa55-4895-b044-829a49502bab" providerId="AD" clId="Web-{B398B854-3B5B-BCE7-9C88-058BF00446CE}" dt="2025-08-11T21:15:56.966" v="10" actId="20577"/>
          <ac:spMkLst>
            <pc:docMk/>
            <pc:sldMk cId="0" sldId="290"/>
            <ac:spMk id="351" creationId="{00000000-0000-0000-0000-000000000000}"/>
          </ac:spMkLst>
        </pc:spChg>
      </pc:sldChg>
      <pc:sldChg chg="modSp">
        <pc:chgData name="Gabriel Kuykendall" userId="S::kuyg1@umbc.edu::d36d98ae-aa55-4895-b044-829a49502bab" providerId="AD" clId="Web-{B398B854-3B5B-BCE7-9C88-058BF00446CE}" dt="2025-08-11T21:16:00.981" v="11" actId="20577"/>
        <pc:sldMkLst>
          <pc:docMk/>
          <pc:sldMk cId="0" sldId="291"/>
        </pc:sldMkLst>
        <pc:spChg chg="mod">
          <ac:chgData name="Gabriel Kuykendall" userId="S::kuyg1@umbc.edu::d36d98ae-aa55-4895-b044-829a49502bab" providerId="AD" clId="Web-{B398B854-3B5B-BCE7-9C88-058BF00446CE}" dt="2025-08-11T21:16:00.981" v="11" actId="20577"/>
          <ac:spMkLst>
            <pc:docMk/>
            <pc:sldMk cId="0" sldId="291"/>
            <ac:spMk id="358" creationId="{00000000-0000-0000-0000-000000000000}"/>
          </ac:spMkLst>
        </pc:spChg>
      </pc:sldChg>
      <pc:sldChg chg="modSp">
        <pc:chgData name="Gabriel Kuykendall" userId="S::kuyg1@umbc.edu::d36d98ae-aa55-4895-b044-829a49502bab" providerId="AD" clId="Web-{B398B854-3B5B-BCE7-9C88-058BF00446CE}" dt="2025-08-11T21:16:05.075" v="12" actId="20577"/>
        <pc:sldMkLst>
          <pc:docMk/>
          <pc:sldMk cId="0" sldId="292"/>
        </pc:sldMkLst>
        <pc:spChg chg="mod">
          <ac:chgData name="Gabriel Kuykendall" userId="S::kuyg1@umbc.edu::d36d98ae-aa55-4895-b044-829a49502bab" providerId="AD" clId="Web-{B398B854-3B5B-BCE7-9C88-058BF00446CE}" dt="2025-08-11T21:16:05.075" v="12" actId="20577"/>
          <ac:spMkLst>
            <pc:docMk/>
            <pc:sldMk cId="0" sldId="292"/>
            <ac:spMk id="366" creationId="{00000000-0000-0000-0000-000000000000}"/>
          </ac:spMkLst>
        </pc:spChg>
      </pc:sldChg>
      <pc:sldChg chg="modSp">
        <pc:chgData name="Gabriel Kuykendall" userId="S::kuyg1@umbc.edu::d36d98ae-aa55-4895-b044-829a49502bab" providerId="AD" clId="Web-{B398B854-3B5B-BCE7-9C88-058BF00446CE}" dt="2025-08-11T21:16:08.950" v="13" actId="20577"/>
        <pc:sldMkLst>
          <pc:docMk/>
          <pc:sldMk cId="0" sldId="293"/>
        </pc:sldMkLst>
        <pc:spChg chg="mod">
          <ac:chgData name="Gabriel Kuykendall" userId="S::kuyg1@umbc.edu::d36d98ae-aa55-4895-b044-829a49502bab" providerId="AD" clId="Web-{B398B854-3B5B-BCE7-9C88-058BF00446CE}" dt="2025-08-11T21:16:08.950" v="13" actId="20577"/>
          <ac:spMkLst>
            <pc:docMk/>
            <pc:sldMk cId="0" sldId="293"/>
            <ac:spMk id="373" creationId="{00000000-0000-0000-0000-000000000000}"/>
          </ac:spMkLst>
        </pc:spChg>
      </pc:sldChg>
      <pc:sldChg chg="modSp">
        <pc:chgData name="Gabriel Kuykendall" userId="S::kuyg1@umbc.edu::d36d98ae-aa55-4895-b044-829a49502bab" providerId="AD" clId="Web-{B398B854-3B5B-BCE7-9C88-058BF00446CE}" dt="2025-08-11T21:16:18.607" v="14" actId="20577"/>
        <pc:sldMkLst>
          <pc:docMk/>
          <pc:sldMk cId="0" sldId="294"/>
        </pc:sldMkLst>
        <pc:spChg chg="mod">
          <ac:chgData name="Gabriel Kuykendall" userId="S::kuyg1@umbc.edu::d36d98ae-aa55-4895-b044-829a49502bab" providerId="AD" clId="Web-{B398B854-3B5B-BCE7-9C88-058BF00446CE}" dt="2025-08-11T21:16:18.607" v="14" actId="20577"/>
          <ac:spMkLst>
            <pc:docMk/>
            <pc:sldMk cId="0" sldId="294"/>
            <ac:spMk id="381" creationId="{00000000-0000-0000-0000-000000000000}"/>
          </ac:spMkLst>
        </pc:spChg>
      </pc:sldChg>
      <pc:sldChg chg="modSp">
        <pc:chgData name="Gabriel Kuykendall" userId="S::kuyg1@umbc.edu::d36d98ae-aa55-4895-b044-829a49502bab" providerId="AD" clId="Web-{B398B854-3B5B-BCE7-9C88-058BF00446CE}" dt="2025-08-11T21:16:27.169" v="15" actId="20577"/>
        <pc:sldMkLst>
          <pc:docMk/>
          <pc:sldMk cId="0" sldId="295"/>
        </pc:sldMkLst>
        <pc:spChg chg="mod">
          <ac:chgData name="Gabriel Kuykendall" userId="S::kuyg1@umbc.edu::d36d98ae-aa55-4895-b044-829a49502bab" providerId="AD" clId="Web-{B398B854-3B5B-BCE7-9C88-058BF00446CE}" dt="2025-08-11T21:16:27.169" v="15" actId="20577"/>
          <ac:spMkLst>
            <pc:docMk/>
            <pc:sldMk cId="0" sldId="295"/>
            <ac:spMk id="389" creationId="{00000000-0000-0000-0000-000000000000}"/>
          </ac:spMkLst>
        </pc:spChg>
      </pc:sldChg>
      <pc:sldChg chg="modSp">
        <pc:chgData name="Gabriel Kuykendall" userId="S::kuyg1@umbc.edu::d36d98ae-aa55-4895-b044-829a49502bab" providerId="AD" clId="Web-{B398B854-3B5B-BCE7-9C88-058BF00446CE}" dt="2025-08-11T21:16:30.982" v="16" actId="20577"/>
        <pc:sldMkLst>
          <pc:docMk/>
          <pc:sldMk cId="0" sldId="296"/>
        </pc:sldMkLst>
        <pc:spChg chg="mod">
          <ac:chgData name="Gabriel Kuykendall" userId="S::kuyg1@umbc.edu::d36d98ae-aa55-4895-b044-829a49502bab" providerId="AD" clId="Web-{B398B854-3B5B-BCE7-9C88-058BF00446CE}" dt="2025-08-11T21:16:30.982" v="16" actId="20577"/>
          <ac:spMkLst>
            <pc:docMk/>
            <pc:sldMk cId="0" sldId="296"/>
            <ac:spMk id="398" creationId="{00000000-0000-0000-0000-000000000000}"/>
          </ac:spMkLst>
        </pc:spChg>
      </pc:sldChg>
      <pc:sldChg chg="modSp">
        <pc:chgData name="Gabriel Kuykendall" userId="S::kuyg1@umbc.edu::d36d98ae-aa55-4895-b044-829a49502bab" providerId="AD" clId="Web-{B398B854-3B5B-BCE7-9C88-058BF00446CE}" dt="2025-08-11T21:16:35.325" v="17" actId="20577"/>
        <pc:sldMkLst>
          <pc:docMk/>
          <pc:sldMk cId="0" sldId="297"/>
        </pc:sldMkLst>
        <pc:spChg chg="mod">
          <ac:chgData name="Gabriel Kuykendall" userId="S::kuyg1@umbc.edu::d36d98ae-aa55-4895-b044-829a49502bab" providerId="AD" clId="Web-{B398B854-3B5B-BCE7-9C88-058BF00446CE}" dt="2025-08-11T21:16:35.325" v="17" actId="20577"/>
          <ac:spMkLst>
            <pc:docMk/>
            <pc:sldMk cId="0" sldId="297"/>
            <ac:spMk id="405" creationId="{00000000-0000-0000-0000-000000000000}"/>
          </ac:spMkLst>
        </pc:spChg>
      </pc:sldChg>
      <pc:sldChg chg="modSp">
        <pc:chgData name="Gabriel Kuykendall" userId="S::kuyg1@umbc.edu::d36d98ae-aa55-4895-b044-829a49502bab" providerId="AD" clId="Web-{B398B854-3B5B-BCE7-9C88-058BF00446CE}" dt="2025-08-11T21:16:39.200" v="18" actId="20577"/>
        <pc:sldMkLst>
          <pc:docMk/>
          <pc:sldMk cId="0" sldId="298"/>
        </pc:sldMkLst>
        <pc:spChg chg="mod">
          <ac:chgData name="Gabriel Kuykendall" userId="S::kuyg1@umbc.edu::d36d98ae-aa55-4895-b044-829a49502bab" providerId="AD" clId="Web-{B398B854-3B5B-BCE7-9C88-058BF00446CE}" dt="2025-08-11T21:16:39.200" v="18" actId="20577"/>
          <ac:spMkLst>
            <pc:docMk/>
            <pc:sldMk cId="0" sldId="298"/>
            <ac:spMk id="412" creationId="{00000000-0000-0000-0000-000000000000}"/>
          </ac:spMkLst>
        </pc:spChg>
      </pc:sldChg>
      <pc:sldChg chg="modSp">
        <pc:chgData name="Gabriel Kuykendall" userId="S::kuyg1@umbc.edu::d36d98ae-aa55-4895-b044-829a49502bab" providerId="AD" clId="Web-{B398B854-3B5B-BCE7-9C88-058BF00446CE}" dt="2025-08-11T21:16:44.982" v="19" actId="20577"/>
        <pc:sldMkLst>
          <pc:docMk/>
          <pc:sldMk cId="0" sldId="299"/>
        </pc:sldMkLst>
        <pc:spChg chg="mod">
          <ac:chgData name="Gabriel Kuykendall" userId="S::kuyg1@umbc.edu::d36d98ae-aa55-4895-b044-829a49502bab" providerId="AD" clId="Web-{B398B854-3B5B-BCE7-9C88-058BF00446CE}" dt="2025-08-11T21:16:44.982" v="19" actId="20577"/>
          <ac:spMkLst>
            <pc:docMk/>
            <pc:sldMk cId="0" sldId="299"/>
            <ac:spMk id="432" creationId="{00000000-0000-0000-0000-000000000000}"/>
          </ac:spMkLst>
        </pc:spChg>
      </pc:sldChg>
      <pc:sldChg chg="modSp">
        <pc:chgData name="Gabriel Kuykendall" userId="S::kuyg1@umbc.edu::d36d98ae-aa55-4895-b044-829a49502bab" providerId="AD" clId="Web-{B398B854-3B5B-BCE7-9C88-058BF00446CE}" dt="2025-08-11T21:16:49.201" v="20" actId="20577"/>
        <pc:sldMkLst>
          <pc:docMk/>
          <pc:sldMk cId="0" sldId="300"/>
        </pc:sldMkLst>
        <pc:spChg chg="mod">
          <ac:chgData name="Gabriel Kuykendall" userId="S::kuyg1@umbc.edu::d36d98ae-aa55-4895-b044-829a49502bab" providerId="AD" clId="Web-{B398B854-3B5B-BCE7-9C88-058BF00446CE}" dt="2025-08-11T21:16:49.201" v="20" actId="20577"/>
          <ac:spMkLst>
            <pc:docMk/>
            <pc:sldMk cId="0" sldId="300"/>
            <ac:spMk id="43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452484c7e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g3452484c7e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452484c7ee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g3452484c7ee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452484c7ee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3452484c7e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452484c7ee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3452484c7ee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452484c7ee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3452484c7ee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452484c7ee_0_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3452484c7ee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452484c7ee_0_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3452484c7ee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452484c7ee_0_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3452484c7ee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452484c7ee_0_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g3452484c7ee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452484c7ee_0_1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3452484c7ee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452484c7ee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3452484c7ee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452484c7ee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g3452484c7e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452484c7ee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3452484c7e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452484c7ee_0_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3452484c7ee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452484c7ee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g3452484c7ee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452484c7ee_0_1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g3452484c7ee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5" name="Google Shape;435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3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3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3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3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 t="-10000" b="-10000"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.plainenglish.io/using-python-to-mimic-nfl-sportsbook-odds-determination-2d96dc84ecab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scho11/BettingEdg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flverse/nfl_data_p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hyperlink" Target="https://www.pro-football-reference.com/" TargetMode="External"/><Relationship Id="rId4" Type="http://schemas.openxmlformats.org/officeDocument/2006/relationships/hyperlink" Target="https://www.kaggle.com/datasets/tobycrabtree/nfl-scores-and-betting-data?select=spreadspoke_scores.csv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nfl-data-py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datasets/tobycrabtree/nfl-scores-and-betting-data?select=spreadspoke_scores.csv" TargetMode="External"/><Relationship Id="rId4" Type="http://schemas.openxmlformats.org/officeDocument/2006/relationships/hyperlink" Target="https://www.pro-football-reference.com/years/2024/allpro.htm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draftscout.com/" TargetMode="External"/><Relationship Id="rId3" Type="http://schemas.openxmlformats.org/officeDocument/2006/relationships/image" Target="../media/image9.jpg"/><Relationship Id="rId7" Type="http://schemas.openxmlformats.org/officeDocument/2006/relationships/hyperlink" Target="https://raw.githubusercontent.com/dynastyprocess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nflverse/nfldata/" TargetMode="External"/><Relationship Id="rId11" Type="http://schemas.openxmlformats.org/officeDocument/2006/relationships/hyperlink" Target="https://www.pro-football-reference.com/" TargetMode="External"/><Relationship Id="rId5" Type="http://schemas.openxmlformats.org/officeDocument/2006/relationships/hyperlink" Target="https://github.com/nflverse/nflfastR-data/" TargetMode="External"/><Relationship Id="rId10" Type="http://schemas.openxmlformats.org/officeDocument/2006/relationships/hyperlink" Target="https://github.com/nflverse/nfl_data_py/tree/main" TargetMode="External"/><Relationship Id="rId4" Type="http://schemas.openxmlformats.org/officeDocument/2006/relationships/hyperlink" Target="http://kaggle.com" TargetMode="External"/><Relationship Id="rId9" Type="http://schemas.openxmlformats.org/officeDocument/2006/relationships/hyperlink" Target="https://pypi.org/project/nfl-data-py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dubradave/nfl-injuries-grass-vs-fieldtur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hyperlink" Target="https://www.kaggle.com/code/twalters20/nfl-betting-model#Feature-and-Model-Test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title"/>
          </p:nvPr>
        </p:nvSpPr>
        <p:spPr>
          <a:xfrm>
            <a:off x="700635" y="914400"/>
            <a:ext cx="10691200" cy="1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dirty="0"/>
              <a:t>P3: Finding an Edge in Sports Betting</a:t>
            </a:r>
            <a:endParaRPr dirty="0"/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10919012" y="6356351"/>
            <a:ext cx="6724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pic>
        <p:nvPicPr>
          <p:cNvPr id="90" name="Google Shape;90;p1" descr="Why Pro Football is the Biggest Sport | Something to Say"/>
          <p:cNvPicPr preferRelativeResize="0"/>
          <p:nvPr/>
        </p:nvPicPr>
        <p:blipFill rotWithShape="1">
          <a:blip r:embed="rId3">
            <a:alphaModFix/>
          </a:blip>
          <a:srcRect l="6107" r="16099" b="-2"/>
          <a:stretch/>
        </p:blipFill>
        <p:spPr>
          <a:xfrm>
            <a:off x="700635" y="2224331"/>
            <a:ext cx="4525344" cy="3863188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91" name="Google Shape;91;p1"/>
          <p:cNvSpPr txBox="1">
            <a:spLocks noGrp="1"/>
          </p:cNvSpPr>
          <p:nvPr>
            <p:ph type="body" idx="4294967295"/>
          </p:nvPr>
        </p:nvSpPr>
        <p:spPr>
          <a:xfrm>
            <a:off x="6300235" y="2476000"/>
            <a:ext cx="5091600" cy="4352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2800"/>
              <a:buNone/>
            </a:pPr>
            <a:r>
              <a:rPr lang="en-US" b="0" i="0" u="none" strike="noStrike" cap="none" dirty="0"/>
              <a:t>Team E – Joseph Schoenbaum and Gabriel Kuykendall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title"/>
          </p:nvPr>
        </p:nvSpPr>
        <p:spPr>
          <a:xfrm>
            <a:off x="700635" y="643450"/>
            <a:ext cx="106911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Similar Projects Cont.</a:t>
            </a:r>
            <a:endParaRPr/>
          </a:p>
        </p:txBody>
      </p:sp>
      <p:sp>
        <p:nvSpPr>
          <p:cNvPr id="164" name="Google Shape;164;p10"/>
          <p:cNvSpPr txBox="1">
            <a:spLocks noGrp="1"/>
          </p:cNvSpPr>
          <p:nvPr>
            <p:ph type="sldNum" idx="12"/>
          </p:nvPr>
        </p:nvSpPr>
        <p:spPr>
          <a:xfrm>
            <a:off x="10919012" y="6356351"/>
            <a:ext cx="6724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fld id="{00000000-1234-1234-1234-123412341234}" type="slidenum">
              <a:rPr lang="en-US" dirty="0">
                <a:solidFill>
                  <a:schemeClr val="tx1"/>
                </a:solidFill>
              </a:rPr>
              <a:t>10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165" name="Google Shape;165;p10"/>
          <p:cNvSpPr txBox="1">
            <a:spLocks noGrp="1"/>
          </p:cNvSpPr>
          <p:nvPr>
            <p:ph type="body" idx="4294967295"/>
          </p:nvPr>
        </p:nvSpPr>
        <p:spPr>
          <a:xfrm>
            <a:off x="700635" y="2476000"/>
            <a:ext cx="7128240" cy="4352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80990" lvl="0" indent="-38099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https://python.plainenglish.io/using-python-to-mimic-nfl-sportsbook-odds-determination-2d96dc84ecab</a:t>
            </a:r>
            <a:endParaRPr/>
          </a:p>
          <a:p>
            <a:pPr marL="990575" lvl="1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o"/>
            </a:pPr>
            <a:r>
              <a:rPr lang="en-US"/>
              <a:t>Used multiple NFL datasets including nfl_data_py in order to replicate Vegas Odds for NFL games</a:t>
            </a:r>
            <a:endParaRPr/>
          </a:p>
          <a:p>
            <a:pPr marL="990575" lvl="1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o"/>
            </a:pPr>
            <a:r>
              <a:rPr lang="en-US"/>
              <a:t>Used a linear regression model</a:t>
            </a:r>
            <a:endParaRPr/>
          </a:p>
          <a:p>
            <a:pPr marL="990575" lvl="1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o"/>
            </a:pPr>
            <a:r>
              <a:rPr lang="en-US"/>
              <a:t>Results were evaluated against the actual Vegas Spread and saw positive correlation between the model and actual Spreads </a:t>
            </a:r>
            <a:endParaRPr/>
          </a:p>
          <a:p>
            <a:pPr marL="990575" lvl="1" indent="-76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endParaRPr/>
          </a:p>
          <a:p>
            <a:pPr marL="380990" lvl="0" indent="-20319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380990" lvl="0" indent="-203190" algn="l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66" name="Google Shape;166;p10" descr="Acquiring Player Data for Fantasy Football Projections using nfl_data_py |  by Michael Wayne Smith | Mediu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5298" y="327778"/>
            <a:ext cx="3521243" cy="2640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"/>
          <p:cNvSpPr txBox="1">
            <a:spLocks noGrp="1"/>
          </p:cNvSpPr>
          <p:nvPr>
            <p:ph type="title"/>
          </p:nvPr>
        </p:nvSpPr>
        <p:spPr>
          <a:xfrm>
            <a:off x="750410" y="540975"/>
            <a:ext cx="106911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EDA</a:t>
            </a:r>
            <a:endParaRPr/>
          </a:p>
        </p:txBody>
      </p:sp>
      <p:sp>
        <p:nvSpPr>
          <p:cNvPr id="172" name="Google Shape;172;p11"/>
          <p:cNvSpPr txBox="1">
            <a:spLocks noGrp="1"/>
          </p:cNvSpPr>
          <p:nvPr>
            <p:ph type="sldNum" idx="12"/>
          </p:nvPr>
        </p:nvSpPr>
        <p:spPr>
          <a:xfrm>
            <a:off x="11162852" y="6455411"/>
            <a:ext cx="6724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fld id="{00000000-1234-1234-1234-123412341234}" type="slidenum">
              <a:rPr lang="en-US" dirty="0">
                <a:solidFill>
                  <a:schemeClr val="tx1"/>
                </a:solidFill>
              </a:rPr>
              <a:t>11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173" name="Google Shape;173;p11"/>
          <p:cNvSpPr txBox="1">
            <a:spLocks noGrp="1"/>
          </p:cNvSpPr>
          <p:nvPr>
            <p:ph type="body" idx="4294967295"/>
          </p:nvPr>
        </p:nvSpPr>
        <p:spPr>
          <a:xfrm>
            <a:off x="700648" y="2101432"/>
            <a:ext cx="6527029" cy="4352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80990" lvl="0" indent="-3809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/>
              <a:t>Distribution of target variable (game margin)</a:t>
            </a:r>
            <a:endParaRPr/>
          </a:p>
          <a:p>
            <a:pPr marL="380990" lvl="0" indent="-3809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/>
              <a:t>Distribution of spread line</a:t>
            </a:r>
            <a:endParaRPr/>
          </a:p>
          <a:p>
            <a:pPr marL="380990" lvl="0" indent="-3809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/>
              <a:t>As you can see game_margin has about the double the range of spread_line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None/>
            </a:pPr>
            <a:endParaRPr b="0" i="0" u="none" strike="noStrike" cap="none"/>
          </a:p>
        </p:txBody>
      </p:sp>
      <p:pic>
        <p:nvPicPr>
          <p:cNvPr id="174" name="Google Shape;17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7662" y="540975"/>
            <a:ext cx="3858599" cy="3050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1" descr="A graph of a number of blue and black bars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72263" y="3591475"/>
            <a:ext cx="3789375" cy="2862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452484c7ee_0_45"/>
          <p:cNvSpPr txBox="1">
            <a:spLocks noGrp="1"/>
          </p:cNvSpPr>
          <p:nvPr>
            <p:ph type="title"/>
          </p:nvPr>
        </p:nvSpPr>
        <p:spPr>
          <a:xfrm>
            <a:off x="750460" y="540975"/>
            <a:ext cx="106911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dirty="0"/>
              <a:t>Spread EDA Cont.</a:t>
            </a:r>
            <a:endParaRPr dirty="0"/>
          </a:p>
        </p:txBody>
      </p:sp>
      <p:sp>
        <p:nvSpPr>
          <p:cNvPr id="181" name="Google Shape;181;g3452484c7ee_0_45"/>
          <p:cNvSpPr txBox="1">
            <a:spLocks noGrp="1"/>
          </p:cNvSpPr>
          <p:nvPr>
            <p:ph type="sldNum" idx="12"/>
          </p:nvPr>
        </p:nvSpPr>
        <p:spPr>
          <a:xfrm>
            <a:off x="10919012" y="6356351"/>
            <a:ext cx="67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fld id="{00000000-1234-1234-1234-123412341234}" type="slidenum">
              <a:rPr lang="en-US" dirty="0">
                <a:solidFill>
                  <a:schemeClr val="tx1"/>
                </a:solidFill>
              </a:rPr>
              <a:t>12</a:t>
            </a:fld>
            <a:endParaRPr dirty="0">
              <a:solidFill>
                <a:schemeClr val="tx1"/>
              </a:solidFill>
            </a:endParaRPr>
          </a:p>
        </p:txBody>
      </p:sp>
      <p:pic>
        <p:nvPicPr>
          <p:cNvPr id="182" name="Google Shape;182;g3452484c7ee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478" y="1779725"/>
            <a:ext cx="9437048" cy="468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452484c7ee_0_54"/>
          <p:cNvSpPr txBox="1">
            <a:spLocks noGrp="1"/>
          </p:cNvSpPr>
          <p:nvPr>
            <p:ph type="title"/>
          </p:nvPr>
        </p:nvSpPr>
        <p:spPr>
          <a:xfrm>
            <a:off x="750460" y="540975"/>
            <a:ext cx="106911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dirty="0"/>
              <a:t>Spread EDA Cont.</a:t>
            </a:r>
            <a:endParaRPr dirty="0"/>
          </a:p>
        </p:txBody>
      </p:sp>
      <p:sp>
        <p:nvSpPr>
          <p:cNvPr id="188" name="Google Shape;188;g3452484c7ee_0_54"/>
          <p:cNvSpPr txBox="1">
            <a:spLocks noGrp="1"/>
          </p:cNvSpPr>
          <p:nvPr>
            <p:ph type="sldNum" idx="12"/>
          </p:nvPr>
        </p:nvSpPr>
        <p:spPr>
          <a:xfrm>
            <a:off x="10919012" y="6356351"/>
            <a:ext cx="67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fld id="{00000000-1234-1234-1234-123412341234}" type="slidenum">
              <a:rPr lang="en-US" dirty="0">
                <a:solidFill>
                  <a:schemeClr val="tx1"/>
                </a:solidFill>
              </a:rPr>
              <a:t>13</a:t>
            </a:fld>
            <a:endParaRPr dirty="0">
              <a:solidFill>
                <a:schemeClr val="tx1"/>
              </a:solidFill>
            </a:endParaRPr>
          </a:p>
        </p:txBody>
      </p:sp>
      <p:pic>
        <p:nvPicPr>
          <p:cNvPr id="189" name="Google Shape;189;g3452484c7ee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3763" y="2271600"/>
            <a:ext cx="6138226" cy="36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3452484c7ee_0_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271600"/>
            <a:ext cx="5907074" cy="366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Heatmap on Key Features</a:t>
            </a:r>
            <a:endParaRPr/>
          </a:p>
        </p:txBody>
      </p:sp>
      <p:pic>
        <p:nvPicPr>
          <p:cNvPr id="196" name="Google Shape;19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5003" y="1340926"/>
            <a:ext cx="5678904" cy="506772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2"/>
          <p:cNvSpPr txBox="1"/>
          <p:nvPr/>
        </p:nvSpPr>
        <p:spPr>
          <a:xfrm>
            <a:off x="244642" y="1698518"/>
            <a:ext cx="6527029" cy="4352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80990" marR="0" lvl="0" indent="-3809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Char char="•"/>
            </a:pPr>
            <a:r>
              <a:rPr lang="en-US"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you can see even the most impactful features do not show much correlation</a:t>
            </a:r>
            <a:endParaRPr/>
          </a:p>
          <a:p>
            <a:pPr marL="380990" marR="0" lvl="0" indent="-3809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Char char="•"/>
            </a:pPr>
            <a:r>
              <a:rPr lang="en-US"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spread_line shows the most correlation to game_margin at 44%</a:t>
            </a:r>
            <a:endParaRPr/>
          </a:p>
          <a:p>
            <a:pPr marL="380990" marR="0" lvl="0" indent="-3809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Char char="•"/>
            </a:pPr>
            <a:r>
              <a:rPr lang="en-US"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 notable features include coach winning percentage, winning percentage, quarterback rating, and expected points added</a:t>
            </a:r>
            <a:endParaRPr/>
          </a:p>
          <a:p>
            <a:pPr marL="838190" marR="0" lvl="1" indent="-3809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features included in our models only include values prior to the event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2"/>
          <p:cNvSpPr txBox="1">
            <a:spLocks noGrp="1"/>
          </p:cNvSpPr>
          <p:nvPr>
            <p:ph type="sldNum" idx="12"/>
          </p:nvPr>
        </p:nvSpPr>
        <p:spPr>
          <a:xfrm>
            <a:off x="9304020" y="640969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dirty="0">
                <a:solidFill>
                  <a:schemeClr val="tx1"/>
                </a:solidFill>
              </a:rPr>
              <a:t>14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"/>
          <p:cNvSpPr txBox="1">
            <a:spLocks noGrp="1"/>
          </p:cNvSpPr>
          <p:nvPr>
            <p:ph type="title"/>
          </p:nvPr>
        </p:nvSpPr>
        <p:spPr>
          <a:xfrm>
            <a:off x="750410" y="638550"/>
            <a:ext cx="106911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All-Pro EDA</a:t>
            </a:r>
            <a:endParaRPr/>
          </a:p>
        </p:txBody>
      </p:sp>
      <p:sp>
        <p:nvSpPr>
          <p:cNvPr id="204" name="Google Shape;204;p13"/>
          <p:cNvSpPr txBox="1">
            <a:spLocks noGrp="1"/>
          </p:cNvSpPr>
          <p:nvPr>
            <p:ph type="sldNum" idx="12"/>
          </p:nvPr>
        </p:nvSpPr>
        <p:spPr>
          <a:xfrm>
            <a:off x="10919012" y="6356351"/>
            <a:ext cx="6724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fld id="{00000000-1234-1234-1234-123412341234}" type="slidenum">
              <a:rPr lang="en-US" dirty="0">
                <a:solidFill>
                  <a:schemeClr val="tx1"/>
                </a:solidFill>
              </a:rPr>
              <a:t>15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" name="Google Shape;205;p13" descr="A graph of a number of players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27469" y="1880532"/>
            <a:ext cx="7144051" cy="4243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4"/>
          <p:cNvSpPr txBox="1">
            <a:spLocks noGrp="1"/>
          </p:cNvSpPr>
          <p:nvPr>
            <p:ph type="title"/>
          </p:nvPr>
        </p:nvSpPr>
        <p:spPr>
          <a:xfrm>
            <a:off x="750410" y="720875"/>
            <a:ext cx="106911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EPA EDA</a:t>
            </a:r>
            <a:endParaRPr/>
          </a:p>
        </p:txBody>
      </p:sp>
      <p:sp>
        <p:nvSpPr>
          <p:cNvPr id="211" name="Google Shape;211;p14"/>
          <p:cNvSpPr txBox="1">
            <a:spLocks noGrp="1"/>
          </p:cNvSpPr>
          <p:nvPr>
            <p:ph type="sldNum" idx="12"/>
          </p:nvPr>
        </p:nvSpPr>
        <p:spPr>
          <a:xfrm>
            <a:off x="10919012" y="6356351"/>
            <a:ext cx="6724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fld id="{00000000-1234-1234-1234-123412341234}" type="slidenum">
              <a:rPr lang="en-US" dirty="0">
                <a:solidFill>
                  <a:schemeClr val="tx1"/>
                </a:solidFill>
              </a:rPr>
              <a:t>16</a:t>
            </a:fld>
            <a:endParaRPr dirty="0">
              <a:solidFill>
                <a:schemeClr val="tx1"/>
              </a:solidFill>
            </a:endParaRPr>
          </a:p>
        </p:txBody>
      </p:sp>
      <p:pic>
        <p:nvPicPr>
          <p:cNvPr id="212" name="Google Shape;212;p14" descr="A diagram of different colored rectangular objects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4331" y="2028485"/>
            <a:ext cx="8025468" cy="3975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Random Forest Regressor</a:t>
            </a:r>
            <a:endParaRPr/>
          </a:p>
        </p:txBody>
      </p:sp>
      <p:sp>
        <p:nvSpPr>
          <p:cNvPr id="218" name="Google Shape;218;p15"/>
          <p:cNvSpPr txBox="1">
            <a:spLocks noGrp="1"/>
          </p:cNvSpPr>
          <p:nvPr>
            <p:ph type="body" idx="1"/>
          </p:nvPr>
        </p:nvSpPr>
        <p:spPr>
          <a:xfrm>
            <a:off x="838200" y="1825624"/>
            <a:ext cx="4762500" cy="4292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Why use a random forest regressor?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handles nonlinear data well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works well with a broad range of features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Is less prone to overfitting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Allows for feature importance</a:t>
            </a:r>
            <a:endParaRPr/>
          </a:p>
        </p:txBody>
      </p:sp>
      <p:pic>
        <p:nvPicPr>
          <p:cNvPr id="219" name="Google Shape;219;p15" descr="The Ultimate Guide to Random Forest Regress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35416" y="1690688"/>
            <a:ext cx="4673204" cy="3105406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dirty="0">
                <a:solidFill>
                  <a:schemeClr val="tx1"/>
                </a:solidFill>
              </a:rPr>
              <a:t>17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1</a:t>
            </a:r>
            <a:r>
              <a:rPr lang="en-US" baseline="30000"/>
              <a:t>st</a:t>
            </a:r>
            <a:r>
              <a:rPr lang="en-US"/>
              <a:t> Iteration of the Model</a:t>
            </a:r>
            <a:endParaRPr/>
          </a:p>
        </p:txBody>
      </p:sp>
      <p:sp>
        <p:nvSpPr>
          <p:cNvPr id="226" name="Google Shape;226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All 90 features, no hyperparameter tuning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Takeaway – Clear overfitting to training data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32 features with less than 0.5% importance</a:t>
            </a:r>
            <a:endParaRPr/>
          </a:p>
        </p:txBody>
      </p:sp>
      <p:pic>
        <p:nvPicPr>
          <p:cNvPr id="227" name="Google Shape;22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7572" y="2431735"/>
            <a:ext cx="4858428" cy="211484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dirty="0">
                <a:solidFill>
                  <a:schemeClr val="tx1"/>
                </a:solidFill>
              </a:rPr>
              <a:t>18</a:t>
            </a:fld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8046" y="120316"/>
            <a:ext cx="6377907" cy="6372007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dirty="0">
                <a:solidFill>
                  <a:schemeClr val="tx1"/>
                </a:solidFill>
              </a:rPr>
              <a:t>19</a:t>
            </a:fld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>
            <a:spLocks noGrp="1"/>
          </p:cNvSpPr>
          <p:nvPr>
            <p:ph type="title"/>
          </p:nvPr>
        </p:nvSpPr>
        <p:spPr>
          <a:xfrm>
            <a:off x="704088" y="914400"/>
            <a:ext cx="10688000" cy="7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"/>
              <a:buNone/>
            </a:pPr>
            <a:r>
              <a:rPr lang="en-US"/>
              <a:t>GITHUB FOR OUR PROJECT</a:t>
            </a:r>
            <a:endParaRPr/>
          </a:p>
        </p:txBody>
      </p:sp>
      <p:sp>
        <p:nvSpPr>
          <p:cNvPr id="99" name="Google Shape;99;p2"/>
          <p:cNvSpPr txBox="1">
            <a:spLocks noGrp="1"/>
          </p:cNvSpPr>
          <p:nvPr>
            <p:ph type="body" idx="1"/>
          </p:nvPr>
        </p:nvSpPr>
        <p:spPr>
          <a:xfrm>
            <a:off x="7200900" y="1849121"/>
            <a:ext cx="4191200" cy="28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237060" lvl="0" indent="-22859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https://github.com/joscho11/BettingEdge</a:t>
            </a:r>
            <a:endParaRPr/>
          </a:p>
          <a:p>
            <a:pPr marL="237060" lvl="0" indent="-101597" algn="l" rtl="0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/>
          </a:p>
        </p:txBody>
      </p:sp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10919012" y="6356351"/>
            <a:ext cx="6724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dirty="0">
                <a:solidFill>
                  <a:schemeClr val="tx1"/>
                </a:solidFill>
              </a:rPr>
              <a:t>2</a:t>
            </a:fld>
            <a:endParaRPr dirty="0">
              <a:solidFill>
                <a:schemeClr val="tx1"/>
              </a:solidFill>
            </a:endParaRPr>
          </a:p>
        </p:txBody>
      </p:sp>
      <p:pic>
        <p:nvPicPr>
          <p:cNvPr id="102" name="Google Shape;102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926" y="2428947"/>
            <a:ext cx="6561974" cy="262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2</a:t>
            </a:r>
            <a:r>
              <a:rPr lang="en-US" baseline="30000"/>
              <a:t>nd</a:t>
            </a:r>
            <a:r>
              <a:rPr lang="en-US"/>
              <a:t> Iteration of Model</a:t>
            </a:r>
            <a:endParaRPr/>
          </a:p>
        </p:txBody>
      </p:sp>
      <p:sp>
        <p:nvSpPr>
          <p:cNvPr id="240" name="Google Shape;240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Removed redundant features, leaving 44 features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adding max depth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Takeaway – Decreased overfitting, slightly worse performance</a:t>
            </a:r>
            <a:endParaRPr/>
          </a:p>
        </p:txBody>
      </p:sp>
      <p:pic>
        <p:nvPicPr>
          <p:cNvPr id="241" name="Google Shape;24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2782" y="2958161"/>
            <a:ext cx="4963218" cy="2086266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dirty="0">
                <a:solidFill>
                  <a:schemeClr val="tx1"/>
                </a:solidFill>
              </a:rPr>
              <a:t>20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9"/>
          <p:cNvSpPr txBox="1">
            <a:spLocks noGrp="1"/>
          </p:cNvSpPr>
          <p:nvPr>
            <p:ph type="sldNum" idx="12"/>
          </p:nvPr>
        </p:nvSpPr>
        <p:spPr>
          <a:xfrm>
            <a:off x="9204960" y="641731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dirty="0">
                <a:solidFill>
                  <a:schemeClr val="tx1"/>
                </a:solidFill>
              </a:rPr>
              <a:t>21</a:t>
            </a:fld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3</a:t>
            </a:r>
            <a:r>
              <a:rPr lang="en-US" baseline="30000"/>
              <a:t>rd</a:t>
            </a:r>
            <a:r>
              <a:rPr lang="en-US"/>
              <a:t> Iteration of Model</a:t>
            </a:r>
            <a:endParaRPr/>
          </a:p>
        </p:txBody>
      </p:sp>
      <p:sp>
        <p:nvSpPr>
          <p:cNvPr id="254" name="Google Shape;254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Removed features with less than 1% importance from 2nd iteration model – leaving 31 features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Using more hyperparameter tuning w/ GridSearch and Include Cross-validation</a:t>
            </a:r>
            <a:endParaRPr/>
          </a:p>
          <a:p>
            <a:pPr marL="228600" lvl="0" indent="-6413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228600" lvl="0" indent="-6413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228600" lvl="0" indent="-6413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228600" lvl="0" indent="-6413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228600" lvl="0" indent="-6413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Takeaway – Underfitting training data, Performance not as good as 1st iteration, but similar (or slightly better) than the model from iteration 2.</a:t>
            </a:r>
            <a:endParaRPr/>
          </a:p>
        </p:txBody>
      </p:sp>
      <p:pic>
        <p:nvPicPr>
          <p:cNvPr id="255" name="Google Shape;25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7595" y="3164305"/>
            <a:ext cx="4896216" cy="195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dirty="0">
                <a:solidFill>
                  <a:schemeClr val="tx1"/>
                </a:solidFill>
              </a:rPr>
              <a:t>22</a:t>
            </a:fld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6763" y="0"/>
            <a:ext cx="106584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1"/>
          <p:cNvSpPr txBox="1">
            <a:spLocks noGrp="1"/>
          </p:cNvSpPr>
          <p:nvPr>
            <p:ph type="sldNum" idx="12"/>
          </p:nvPr>
        </p:nvSpPr>
        <p:spPr>
          <a:xfrm>
            <a:off x="9448800" y="649351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23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4</a:t>
            </a:r>
            <a:r>
              <a:rPr lang="en-US" baseline="30000"/>
              <a:t>th</a:t>
            </a:r>
            <a:r>
              <a:rPr lang="en-US"/>
              <a:t> Iteration of Model</a:t>
            </a:r>
            <a:endParaRPr/>
          </a:p>
        </p:txBody>
      </p:sp>
      <p:sp>
        <p:nvSpPr>
          <p:cNvPr id="268" name="Google Shape;268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1</a:t>
            </a:r>
            <a:r>
              <a:rPr lang="en-US" baseline="30000"/>
              <a:t>st</a:t>
            </a:r>
            <a:r>
              <a:rPr lang="en-US"/>
              <a:t> iteration (all features) w/ hyperparameter tuning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Takeaway: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Hyperparameter tuning was critical to reduce overfitting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Unsurprisingly, keeping all features gives the best results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69" name="Google Shape;26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1455" y="2395393"/>
            <a:ext cx="4744112" cy="2067213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dirty="0">
                <a:solidFill>
                  <a:schemeClr val="tx1"/>
                </a:solidFill>
              </a:rPr>
              <a:t>24</a:t>
            </a:fld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9539" y="0"/>
            <a:ext cx="1081292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3"/>
          <p:cNvSpPr txBox="1">
            <a:spLocks noGrp="1"/>
          </p:cNvSpPr>
          <p:nvPr>
            <p:ph type="sldNum" idx="12"/>
          </p:nvPr>
        </p:nvSpPr>
        <p:spPr>
          <a:xfrm>
            <a:off x="9448800" y="649351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dirty="0">
                <a:solidFill>
                  <a:schemeClr val="tx1"/>
                </a:solidFill>
              </a:rPr>
              <a:t>25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and Final Iteration</a:t>
            </a:r>
            <a:endParaRPr dirty="0"/>
          </a:p>
        </p:txBody>
      </p:sp>
      <p:sp>
        <p:nvSpPr>
          <p:cNvPr id="282" name="Google Shape;282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iteration model with spread line included as a feature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Takeaway – Adding the spread line as a feature improves the model slightly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83" name="Google Shape;28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7249" y="2404919"/>
            <a:ext cx="4515480" cy="2048161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4"/>
          <p:cNvSpPr txBox="1">
            <a:spLocks noGrp="1"/>
          </p:cNvSpPr>
          <p:nvPr>
            <p:ph type="sldNum" idx="12"/>
          </p:nvPr>
        </p:nvSpPr>
        <p:spPr>
          <a:xfrm>
            <a:off x="9098280" y="649351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dirty="0">
                <a:solidFill>
                  <a:schemeClr val="tx1"/>
                </a:solidFill>
              </a:rPr>
              <a:t>26</a:t>
            </a:fld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0502" y="0"/>
            <a:ext cx="843099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dirty="0">
                <a:solidFill>
                  <a:schemeClr val="tx1"/>
                </a:solidFill>
              </a:rPr>
              <a:t>27</a:t>
            </a:fld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Comparison to 5 year data</a:t>
            </a:r>
            <a:endParaRPr/>
          </a:p>
        </p:txBody>
      </p:sp>
      <p:sp>
        <p:nvSpPr>
          <p:cNvPr id="296" name="Google Shape;296;p26"/>
          <p:cNvSpPr txBox="1">
            <a:spLocks noGrp="1"/>
          </p:cNvSpPr>
          <p:nvPr>
            <p:ph type="body" idx="1"/>
          </p:nvPr>
        </p:nvSpPr>
        <p:spPr>
          <a:xfrm>
            <a:off x="6304546" y="1825625"/>
            <a:ext cx="504925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2009-2025 is a long time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We looked at the most recent 5 years to see if the model performed any differently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The RF Regressor had a bet winning percentage of 47.55%, but had a differential of 1 betting percentage at 47.64%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So overall, slight decrease in performance</a:t>
            </a:r>
            <a:endParaRPr dirty="0"/>
          </a:p>
        </p:txBody>
      </p:sp>
      <p:pic>
        <p:nvPicPr>
          <p:cNvPr id="297" name="Google Shape;297;p26" descr="2023 NFL predictions: Super Bowl 58, playoff picks, award winners and more  - Sports Illust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6363" y="2511425"/>
            <a:ext cx="4591092" cy="2555708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dirty="0">
                <a:solidFill>
                  <a:schemeClr val="tx1"/>
                </a:solidFill>
              </a:rPr>
              <a:t>28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452484c7ee_0_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XGBoost Model</a:t>
            </a:r>
            <a:endParaRPr/>
          </a:p>
        </p:txBody>
      </p:sp>
      <p:sp>
        <p:nvSpPr>
          <p:cNvPr id="304" name="Google Shape;304;g3452484c7ee_0_31"/>
          <p:cNvSpPr txBox="1">
            <a:spLocks noGrp="1"/>
          </p:cNvSpPr>
          <p:nvPr>
            <p:ph type="body" idx="1"/>
          </p:nvPr>
        </p:nvSpPr>
        <p:spPr>
          <a:xfrm>
            <a:off x="369275" y="1720200"/>
            <a:ext cx="6143100" cy="36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use an XgBoost Model?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Handles non-linear and noisy data well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Built in parameters to help reduce overfitting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Feature importance and weight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Custom sample weighting</a:t>
            </a:r>
            <a:endParaRPr/>
          </a:p>
          <a:p>
            <a:pPr marL="6858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3452484c7ee_0_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dirty="0">
                <a:solidFill>
                  <a:schemeClr val="tx1"/>
                </a:solidFill>
              </a:rPr>
              <a:t>29</a:t>
            </a:fld>
            <a:endParaRPr dirty="0">
              <a:solidFill>
                <a:schemeClr val="tx1"/>
              </a:solidFill>
            </a:endParaRPr>
          </a:p>
        </p:txBody>
      </p:sp>
      <p:pic>
        <p:nvPicPr>
          <p:cNvPr id="306" name="Google Shape;306;g3452484c7ee_0_3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256425" y="1524000"/>
            <a:ext cx="4676775" cy="381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108" name="Google Shape;108;p3"/>
          <p:cNvSpPr txBox="1">
            <a:spLocks noGrp="1"/>
          </p:cNvSpPr>
          <p:nvPr>
            <p:ph type="body" idx="1"/>
          </p:nvPr>
        </p:nvSpPr>
        <p:spPr>
          <a:xfrm>
            <a:off x="838200" y="1825624"/>
            <a:ext cx="5767137" cy="4515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 err="1"/>
              <a:t>nfl_data_py</a:t>
            </a:r>
            <a:r>
              <a:rPr lang="en-US" dirty="0"/>
              <a:t> -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https://github.com/nflverse/nfl_data_py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Spread line data - 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https://www.kaggle.com/datasets/tobycrabtree/nfl-scores-and-betting-data?select=spreadspoke_scores.csv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Other Features - </a:t>
            </a:r>
            <a:r>
              <a:rPr lang="en-US" u="sng" dirty="0">
                <a:solidFill>
                  <a:schemeClr val="hlink"/>
                </a:solidFill>
                <a:hlinkClick r:id="rId5"/>
              </a:rPr>
              <a:t>https://www.pro-football-reference.com/</a:t>
            </a:r>
            <a:endParaRPr dirty="0"/>
          </a:p>
        </p:txBody>
      </p:sp>
      <p:pic>
        <p:nvPicPr>
          <p:cNvPr id="109" name="Google Shape;109;p3" descr="GitHub - nflverse/nfl_data_py: Python code for working with NFL play by  play data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45542" y="2622550"/>
            <a:ext cx="3810000" cy="2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dirty="0">
                <a:solidFill>
                  <a:schemeClr val="tx1"/>
                </a:solidFill>
              </a:rPr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452484c7ee_0_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1</a:t>
            </a:r>
            <a:r>
              <a:rPr lang="en-US" baseline="30000"/>
              <a:t>st</a:t>
            </a:r>
            <a:r>
              <a:rPr lang="en-US"/>
              <a:t> Iteration of the Model</a:t>
            </a:r>
            <a:endParaRPr/>
          </a:p>
        </p:txBody>
      </p:sp>
      <p:sp>
        <p:nvSpPr>
          <p:cNvPr id="312" name="Google Shape;312;g3452484c7ee_0_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All features, no hyperparameter tuning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 Baseline results, overall it is better than our early feature model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 80/20 Split used for each Iteration</a:t>
            </a:r>
            <a:endParaRPr/>
          </a:p>
        </p:txBody>
      </p:sp>
      <p:sp>
        <p:nvSpPr>
          <p:cNvPr id="313" name="Google Shape;313;g3452484c7ee_0_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dirty="0">
                <a:solidFill>
                  <a:schemeClr val="tx1"/>
                </a:solidFill>
              </a:rPr>
              <a:t>30</a:t>
            </a:fld>
            <a:endParaRPr dirty="0">
              <a:solidFill>
                <a:schemeClr val="tx1"/>
              </a:solidFill>
            </a:endParaRPr>
          </a:p>
        </p:txBody>
      </p:sp>
      <p:pic>
        <p:nvPicPr>
          <p:cNvPr id="314" name="Google Shape;314;g3452484c7ee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775" y="2537700"/>
            <a:ext cx="3380535" cy="13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452484c7ee_0_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2</a:t>
            </a:r>
            <a:r>
              <a:rPr lang="en-US" baseline="30000"/>
              <a:t>nd</a:t>
            </a:r>
            <a:r>
              <a:rPr lang="en-US"/>
              <a:t> Iteration of the Model</a:t>
            </a:r>
            <a:endParaRPr/>
          </a:p>
        </p:txBody>
      </p:sp>
      <p:sp>
        <p:nvSpPr>
          <p:cNvPr id="320" name="Google Shape;320;g3452484c7ee_0_6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Hyperparameter tuning using GridsearchCV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Improved MAE and r-squared but bet % still low</a:t>
            </a:r>
            <a:endParaRPr/>
          </a:p>
        </p:txBody>
      </p:sp>
      <p:sp>
        <p:nvSpPr>
          <p:cNvPr id="321" name="Google Shape;321;g3452484c7ee_0_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dirty="0">
                <a:solidFill>
                  <a:schemeClr val="tx1"/>
                </a:solidFill>
              </a:rPr>
              <a:t>31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22" name="Google Shape;322;g3452484c7ee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938" y="2767000"/>
            <a:ext cx="9267825" cy="13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452484c7ee_0_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dirty="0">
                <a:solidFill>
                  <a:schemeClr val="tx1"/>
                </a:solidFill>
              </a:rPr>
              <a:t>32</a:t>
            </a:fld>
            <a:endParaRPr dirty="0">
              <a:solidFill>
                <a:schemeClr val="tx1"/>
              </a:solidFill>
            </a:endParaRPr>
          </a:p>
        </p:txBody>
      </p:sp>
      <p:pic>
        <p:nvPicPr>
          <p:cNvPr id="328" name="Google Shape;328;g3452484c7ee_0_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7250" y="250825"/>
            <a:ext cx="7957504" cy="635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452484c7ee_0_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3</a:t>
            </a:r>
            <a:r>
              <a:rPr lang="en-US" baseline="30000"/>
              <a:t>rd</a:t>
            </a:r>
            <a:r>
              <a:rPr lang="en-US"/>
              <a:t> Iteration of the Model</a:t>
            </a:r>
            <a:endParaRPr/>
          </a:p>
        </p:txBody>
      </p:sp>
      <p:sp>
        <p:nvSpPr>
          <p:cNvPr id="334" name="Google Shape;334;g3452484c7ee_0_9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Reduced the Model to the Top 25 features</a:t>
            </a:r>
            <a:endParaRPr/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Kept same hyperparameters as iteration 2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Improved MAE slightly but bet % still below threshold</a:t>
            </a:r>
            <a:endParaRPr/>
          </a:p>
        </p:txBody>
      </p:sp>
      <p:sp>
        <p:nvSpPr>
          <p:cNvPr id="335" name="Google Shape;335;g3452484c7ee_0_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dirty="0">
                <a:solidFill>
                  <a:schemeClr val="tx1"/>
                </a:solidFill>
              </a:rPr>
              <a:t>33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36" name="Google Shape;336;g3452484c7ee_0_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788" y="2950563"/>
            <a:ext cx="9477375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452484c7ee_0_9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4</a:t>
            </a:r>
            <a:r>
              <a:rPr lang="en-US" baseline="30000"/>
              <a:t>th</a:t>
            </a:r>
            <a:r>
              <a:rPr lang="en-US"/>
              <a:t> Iteration of the Model</a:t>
            </a:r>
            <a:endParaRPr/>
          </a:p>
        </p:txBody>
      </p:sp>
      <p:sp>
        <p:nvSpPr>
          <p:cNvPr id="342" name="Google Shape;342;g3452484c7ee_0_9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Weighted bias towards game margins that would win Against the Spread (ATS)</a:t>
            </a:r>
            <a:endParaRPr/>
          </a:p>
          <a:p>
            <a:pPr marL="6858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 win weight = 2 vs loss weight = 1</a:t>
            </a:r>
            <a:endParaRPr/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Kept same hyperparameters as iteration 2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177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Loss of MAE slightly and bet % still below threshold</a:t>
            </a:r>
            <a:endParaRPr/>
          </a:p>
        </p:txBody>
      </p:sp>
      <p:sp>
        <p:nvSpPr>
          <p:cNvPr id="343" name="Google Shape;343;g3452484c7ee_0_9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dirty="0">
                <a:solidFill>
                  <a:schemeClr val="tx1"/>
                </a:solidFill>
              </a:rPr>
              <a:t>34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44" name="Google Shape;344;g3452484c7ee_0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3829175"/>
            <a:ext cx="9543075" cy="116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452484c7ee_0_10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5</a:t>
            </a:r>
            <a:r>
              <a:rPr lang="en-US" baseline="30000"/>
              <a:t>th</a:t>
            </a:r>
            <a:r>
              <a:rPr lang="en-US"/>
              <a:t> Iteration of the Model</a:t>
            </a:r>
            <a:endParaRPr/>
          </a:p>
        </p:txBody>
      </p:sp>
      <p:sp>
        <p:nvSpPr>
          <p:cNvPr id="350" name="Google Shape;350;g3452484c7ee_0_10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Weighted ATS model</a:t>
            </a:r>
            <a:endParaRPr/>
          </a:p>
          <a:p>
            <a:pPr marL="6858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 win weight = 2 vs loss weight = 1</a:t>
            </a:r>
            <a:endParaRPr/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Used new hyperparameters with GridsearchCV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177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MAE improves while r-squared stays consistent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Significant improvement on winning bet percentage</a:t>
            </a:r>
            <a:endParaRPr/>
          </a:p>
        </p:txBody>
      </p:sp>
      <p:sp>
        <p:nvSpPr>
          <p:cNvPr id="351" name="Google Shape;351;g3452484c7ee_0_10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dirty="0">
                <a:solidFill>
                  <a:schemeClr val="tx1"/>
                </a:solidFill>
              </a:rPr>
              <a:t>35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52" name="Google Shape;352;g3452484c7ee_0_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3692250"/>
            <a:ext cx="9669475" cy="109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452484c7ee_0_1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5</a:t>
            </a:r>
            <a:r>
              <a:rPr lang="en-US" baseline="30000"/>
              <a:t>th</a:t>
            </a:r>
            <a:r>
              <a:rPr lang="en-US"/>
              <a:t> Iteration of the Model</a:t>
            </a:r>
            <a:endParaRPr/>
          </a:p>
        </p:txBody>
      </p:sp>
      <p:sp>
        <p:nvSpPr>
          <p:cNvPr id="358" name="Google Shape;358;g3452484c7ee_0_1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dirty="0">
                <a:solidFill>
                  <a:schemeClr val="tx1"/>
                </a:solidFill>
              </a:rPr>
              <a:t>36</a:t>
            </a:fld>
            <a:endParaRPr dirty="0">
              <a:solidFill>
                <a:schemeClr val="tx1"/>
              </a:solidFill>
            </a:endParaRPr>
          </a:p>
        </p:txBody>
      </p:sp>
      <p:pic>
        <p:nvPicPr>
          <p:cNvPr id="359" name="Google Shape;359;g3452484c7ee_0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263" y="1477425"/>
            <a:ext cx="9847475" cy="48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452484c7ee_0_1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6</a:t>
            </a:r>
            <a:r>
              <a:rPr lang="en-US" baseline="30000"/>
              <a:t>th</a:t>
            </a:r>
            <a:r>
              <a:rPr lang="en-US"/>
              <a:t> Iteration of the Model</a:t>
            </a:r>
            <a:endParaRPr/>
          </a:p>
        </p:txBody>
      </p:sp>
      <p:sp>
        <p:nvSpPr>
          <p:cNvPr id="365" name="Google Shape;365;g3452484c7ee_0_1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Weighted ATS model</a:t>
            </a:r>
            <a:endParaRPr/>
          </a:p>
          <a:p>
            <a:pPr marL="6858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 win weight = 2 vs loss weight = 1</a:t>
            </a:r>
            <a:endParaRPr/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Used new hyperparameters with GridsearchCV</a:t>
            </a:r>
            <a:endParaRPr/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Used the top 25 features from the second iteration 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177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MAE improves while r-squared lowers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Improvement on winning bet percentage but loss on true bet</a:t>
            </a:r>
            <a:endParaRPr/>
          </a:p>
        </p:txBody>
      </p:sp>
      <p:sp>
        <p:nvSpPr>
          <p:cNvPr id="366" name="Google Shape;366;g3452484c7ee_0_1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dirty="0">
                <a:solidFill>
                  <a:schemeClr val="tx1"/>
                </a:solidFill>
              </a:rPr>
              <a:t>37</a:t>
            </a:fld>
            <a:endParaRPr dirty="0">
              <a:solidFill>
                <a:schemeClr val="tx1"/>
              </a:solidFill>
            </a:endParaRPr>
          </a:p>
        </p:txBody>
      </p:sp>
      <p:pic>
        <p:nvPicPr>
          <p:cNvPr id="367" name="Google Shape;367;g3452484c7ee_0_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3784825"/>
            <a:ext cx="9797753" cy="13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452484c7ee_0_1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6</a:t>
            </a:r>
            <a:r>
              <a:rPr lang="en-US" baseline="30000"/>
              <a:t>th</a:t>
            </a:r>
            <a:r>
              <a:rPr lang="en-US"/>
              <a:t> Iteration of the Model</a:t>
            </a:r>
            <a:endParaRPr/>
          </a:p>
        </p:txBody>
      </p:sp>
      <p:sp>
        <p:nvSpPr>
          <p:cNvPr id="373" name="Google Shape;373;g3452484c7ee_0_1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dirty="0">
                <a:solidFill>
                  <a:schemeClr val="tx1"/>
                </a:solidFill>
              </a:rPr>
              <a:t>38</a:t>
            </a:fld>
            <a:endParaRPr dirty="0">
              <a:solidFill>
                <a:schemeClr val="tx1"/>
              </a:solidFill>
            </a:endParaRPr>
          </a:p>
        </p:txBody>
      </p:sp>
      <p:pic>
        <p:nvPicPr>
          <p:cNvPr id="374" name="Google Shape;374;g3452484c7ee_0_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475" y="1774300"/>
            <a:ext cx="9421350" cy="466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452484c7ee_0_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Comparison to 5 year data - Iteration 2</a:t>
            </a:r>
            <a:endParaRPr/>
          </a:p>
        </p:txBody>
      </p:sp>
      <p:sp>
        <p:nvSpPr>
          <p:cNvPr id="380" name="Google Shape;380;g3452484c7ee_0_17"/>
          <p:cNvSpPr txBox="1">
            <a:spLocks noGrp="1"/>
          </p:cNvSpPr>
          <p:nvPr>
            <p:ph type="body" idx="1"/>
          </p:nvPr>
        </p:nvSpPr>
        <p:spPr>
          <a:xfrm>
            <a:off x="0" y="2228725"/>
            <a:ext cx="4428300" cy="46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03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MAE dropped to 10.28 but r-squared is lower due to less sample size</a:t>
            </a:r>
            <a:endParaRPr sz="2400"/>
          </a:p>
          <a:p>
            <a:pPr marL="228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228600" lvl="0" indent="-203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51.28% for all games but has 55.71% for true bets</a:t>
            </a:r>
            <a:endParaRPr sz="2400"/>
          </a:p>
          <a:p>
            <a:pPr marL="228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228600" lvl="0" indent="-203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Better performance overall</a:t>
            </a:r>
            <a:endParaRPr sz="2400"/>
          </a:p>
          <a:p>
            <a:pPr marL="228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1" name="Google Shape;381;g3452484c7ee_0_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dirty="0">
                <a:solidFill>
                  <a:schemeClr val="tx1"/>
                </a:solidFill>
              </a:rPr>
              <a:t>39</a:t>
            </a:fld>
            <a:endParaRPr dirty="0">
              <a:solidFill>
                <a:schemeClr val="tx1"/>
              </a:solidFill>
            </a:endParaRPr>
          </a:p>
        </p:txBody>
      </p:sp>
      <p:pic>
        <p:nvPicPr>
          <p:cNvPr id="382" name="Google Shape;382;g3452484c7ee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238" y="2036162"/>
            <a:ext cx="7793775" cy="386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700635" y="914400"/>
            <a:ext cx="10691200" cy="1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Overview</a:t>
            </a:r>
            <a:endParaRPr/>
          </a:p>
        </p:txBody>
      </p:sp>
      <p:sp>
        <p:nvSpPr>
          <p:cNvPr id="116" name="Google Shape;116;p4"/>
          <p:cNvSpPr txBox="1">
            <a:spLocks noGrp="1"/>
          </p:cNvSpPr>
          <p:nvPr>
            <p:ph type="sldNum" idx="12"/>
          </p:nvPr>
        </p:nvSpPr>
        <p:spPr>
          <a:xfrm>
            <a:off x="10919012" y="6356351"/>
            <a:ext cx="6724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dirty="0">
                <a:solidFill>
                  <a:schemeClr val="tx1"/>
                </a:solidFill>
              </a:rPr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7" name="Google Shape;117;p4"/>
          <p:cNvSpPr txBox="1">
            <a:spLocks noGrp="1"/>
          </p:cNvSpPr>
          <p:nvPr>
            <p:ph type="body" idx="4294967295"/>
          </p:nvPr>
        </p:nvSpPr>
        <p:spPr>
          <a:xfrm>
            <a:off x="700635" y="2476000"/>
            <a:ext cx="5091600" cy="4352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/>
              <a:t>Refresher on Project</a:t>
            </a:r>
            <a:endParaRPr b="0" i="0" u="none" strike="noStrike" cap="none"/>
          </a:p>
          <a:p>
            <a:pPr marL="2286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/>
              <a:t>EDA</a:t>
            </a:r>
            <a:endParaRPr b="0" i="0" u="none" strike="noStrike" cap="none"/>
          </a:p>
          <a:p>
            <a:pPr marL="2286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b="0" i="0" u="none" strike="noStrike" cap="none"/>
              <a:t>Modeling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b="0" i="0" u="none" strike="noStrike" cap="none"/>
              <a:t>Evaluation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/>
              <a:t>Conclusion</a:t>
            </a:r>
            <a:endParaRPr b="0" i="0" u="none" strike="noStrike" cap="none"/>
          </a:p>
          <a:p>
            <a:pPr marL="2286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b="0" i="0" u="none" strike="noStrike" cap="none"/>
              <a:t>References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/>
              <a:t>Q&amp;A</a:t>
            </a:r>
            <a:endParaRPr/>
          </a:p>
        </p:txBody>
      </p:sp>
      <p:pic>
        <p:nvPicPr>
          <p:cNvPr id="118" name="Google Shape;118;p4" descr="Do We Need Football in America This Badly? - The New York Times"/>
          <p:cNvPicPr preferRelativeResize="0"/>
          <p:nvPr/>
        </p:nvPicPr>
        <p:blipFill rotWithShape="1">
          <a:blip r:embed="rId3">
            <a:alphaModFix/>
          </a:blip>
          <a:srcRect r="3" b="14516"/>
          <a:stretch/>
        </p:blipFill>
        <p:spPr>
          <a:xfrm>
            <a:off x="6160419" y="1252605"/>
            <a:ext cx="5091600" cy="4352544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452484c7ee_0_1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Comparison to 5 year data - Iteration 5</a:t>
            </a:r>
            <a:endParaRPr/>
          </a:p>
        </p:txBody>
      </p:sp>
      <p:sp>
        <p:nvSpPr>
          <p:cNvPr id="388" name="Google Shape;388;g3452484c7ee_0_149"/>
          <p:cNvSpPr txBox="1">
            <a:spLocks noGrp="1"/>
          </p:cNvSpPr>
          <p:nvPr>
            <p:ph type="body" idx="1"/>
          </p:nvPr>
        </p:nvSpPr>
        <p:spPr>
          <a:xfrm>
            <a:off x="0" y="2228725"/>
            <a:ext cx="4428300" cy="46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03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MAE dropped to 10.34 but r-squared is 0.07</a:t>
            </a:r>
            <a:endParaRPr sz="2400"/>
          </a:p>
          <a:p>
            <a:pPr marL="228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228600" lvl="0" indent="-203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53.85% for all games but has 54.29% for true bets</a:t>
            </a:r>
            <a:endParaRPr sz="2400"/>
          </a:p>
          <a:p>
            <a:pPr marL="228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228600" lvl="0" indent="-203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Better performance overall and broke threshold with all bets made</a:t>
            </a:r>
            <a:endParaRPr sz="2400"/>
          </a:p>
          <a:p>
            <a:pPr marL="228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9" name="Google Shape;389;g3452484c7ee_0_1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dirty="0">
                <a:solidFill>
                  <a:schemeClr val="tx1"/>
                </a:solidFill>
              </a:rPr>
              <a:t>40</a:t>
            </a:fld>
            <a:endParaRPr dirty="0">
              <a:solidFill>
                <a:schemeClr val="tx1"/>
              </a:solidFill>
            </a:endParaRPr>
          </a:p>
        </p:txBody>
      </p:sp>
      <p:pic>
        <p:nvPicPr>
          <p:cNvPr id="390" name="Google Shape;390;g3452484c7ee_0_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1279" y="2287300"/>
            <a:ext cx="7286922" cy="361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452484c7ee_0_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Takeaways</a:t>
            </a:r>
            <a:endParaRPr/>
          </a:p>
        </p:txBody>
      </p:sp>
      <p:sp>
        <p:nvSpPr>
          <p:cNvPr id="396" name="Google Shape;396;g3452484c7ee_0_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3040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Sporting events such as football are extremely noisy and random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Getting a model that can have a bet winning percentage around ~50% is decent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Ideally, to break even you want at least a 52.38% win rate</a:t>
            </a: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A model with around 55% is above average performance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Features are the most important part of improving the model</a:t>
            </a:r>
            <a:endParaRPr dirty="0"/>
          </a:p>
        </p:txBody>
      </p:sp>
      <p:pic>
        <p:nvPicPr>
          <p:cNvPr id="397" name="Google Shape;397;g3452484c7ee_0_24" descr="Lamar Jackson Wants a Super Bowl More Than You D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27949" y="968543"/>
            <a:ext cx="4525851" cy="4752474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g3452484c7ee_0_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dirty="0">
                <a:solidFill>
                  <a:schemeClr val="tx1"/>
                </a:solidFill>
              </a:rPr>
              <a:t>41</a:t>
            </a:fld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452484c7ee_0_1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Takeaways Cont.</a:t>
            </a:r>
            <a:endParaRPr/>
          </a:p>
        </p:txBody>
      </p:sp>
      <p:sp>
        <p:nvSpPr>
          <p:cNvPr id="404" name="Google Shape;404;g3452484c7ee_0_15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304000" cy="47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Including the spread line greatly improved our model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Changing our the start of our data from 2000 to 2009 allowed us to use more robust data, create better features and improve our model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Check parameters after features are improved or added</a:t>
            </a:r>
            <a:endParaRPr/>
          </a:p>
        </p:txBody>
      </p:sp>
      <p:sp>
        <p:nvSpPr>
          <p:cNvPr id="405" name="Google Shape;405;g3452484c7ee_0_1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dirty="0">
                <a:solidFill>
                  <a:schemeClr val="tx1"/>
                </a:solidFill>
              </a:rPr>
              <a:t>42</a:t>
            </a:fld>
            <a:endParaRPr dirty="0">
              <a:solidFill>
                <a:schemeClr val="tx1"/>
              </a:solidFill>
            </a:endParaRPr>
          </a:p>
        </p:txBody>
      </p:sp>
      <p:pic>
        <p:nvPicPr>
          <p:cNvPr id="406" name="Google Shape;406;g3452484c7ee_0_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6200" y="863549"/>
            <a:ext cx="4096176" cy="513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8"/>
          <p:cNvSpPr txBox="1">
            <a:spLocks noGrp="1"/>
          </p:cNvSpPr>
          <p:nvPr>
            <p:ph type="title"/>
          </p:nvPr>
        </p:nvSpPr>
        <p:spPr>
          <a:xfrm>
            <a:off x="700635" y="914400"/>
            <a:ext cx="10691200" cy="1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Potential Steps Forward</a:t>
            </a:r>
            <a:endParaRPr/>
          </a:p>
        </p:txBody>
      </p:sp>
      <p:sp>
        <p:nvSpPr>
          <p:cNvPr id="412" name="Google Shape;412;p28"/>
          <p:cNvSpPr txBox="1">
            <a:spLocks noGrp="1"/>
          </p:cNvSpPr>
          <p:nvPr>
            <p:ph type="sldNum" idx="12"/>
          </p:nvPr>
        </p:nvSpPr>
        <p:spPr>
          <a:xfrm>
            <a:off x="11391452" y="6363971"/>
            <a:ext cx="6724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dirty="0">
                <a:solidFill>
                  <a:schemeClr val="tx1"/>
                </a:solidFill>
              </a:rPr>
              <a:t>43</a:t>
            </a:fld>
            <a:endParaRPr dirty="0">
              <a:solidFill>
                <a:schemeClr val="tx1"/>
              </a:solidFill>
            </a:endParaRPr>
          </a:p>
        </p:txBody>
      </p:sp>
      <p:grpSp>
        <p:nvGrpSpPr>
          <p:cNvPr id="413" name="Google Shape;413;p28"/>
          <p:cNvGrpSpPr/>
          <p:nvPr/>
        </p:nvGrpSpPr>
        <p:grpSpPr>
          <a:xfrm>
            <a:off x="700635" y="2476531"/>
            <a:ext cx="10691200" cy="4351481"/>
            <a:chOff x="0" y="531"/>
            <a:chExt cx="10691200" cy="4351481"/>
          </a:xfrm>
        </p:grpSpPr>
        <p:sp>
          <p:nvSpPr>
            <p:cNvPr id="414" name="Google Shape;414;p28"/>
            <p:cNvSpPr/>
            <p:nvPr/>
          </p:nvSpPr>
          <p:spPr>
            <a:xfrm>
              <a:off x="0" y="531"/>
              <a:ext cx="10691200" cy="1243280"/>
            </a:xfrm>
            <a:prstGeom prst="roundRect">
              <a:avLst>
                <a:gd name="adj" fmla="val 10000"/>
              </a:avLst>
            </a:prstGeom>
            <a:solidFill>
              <a:srgbClr val="C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376092" y="280269"/>
              <a:ext cx="683804" cy="683804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8"/>
            <p:cNvSpPr/>
            <p:nvPr/>
          </p:nvSpPr>
          <p:spPr>
            <a:xfrm>
              <a:off x="1435988" y="531"/>
              <a:ext cx="9255211" cy="1243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8"/>
            <p:cNvSpPr txBox="1"/>
            <p:nvPr/>
          </p:nvSpPr>
          <p:spPr>
            <a:xfrm>
              <a:off x="1435988" y="531"/>
              <a:ext cx="9255211" cy="1243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1575" tIns="131575" rIns="131575" bIns="1315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Continue Adding Features</a:t>
              </a:r>
              <a:endPara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0" y="1554631"/>
              <a:ext cx="10691200" cy="1243280"/>
            </a:xfrm>
            <a:prstGeom prst="roundRect">
              <a:avLst>
                <a:gd name="adj" fmla="val 10000"/>
              </a:avLst>
            </a:prstGeom>
            <a:solidFill>
              <a:srgbClr val="C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376092" y="1834369"/>
              <a:ext cx="683804" cy="683804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1435988" y="1554631"/>
              <a:ext cx="9255211" cy="1243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8"/>
            <p:cNvSpPr txBox="1"/>
            <p:nvPr/>
          </p:nvSpPr>
          <p:spPr>
            <a:xfrm>
              <a:off x="1435988" y="1554631"/>
              <a:ext cx="9255211" cy="1243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1575" tIns="131575" rIns="131575" bIns="1315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Look into more niche cases</a:t>
              </a:r>
              <a:endParaRPr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0" y="3108732"/>
              <a:ext cx="10691200" cy="1243280"/>
            </a:xfrm>
            <a:prstGeom prst="roundRect">
              <a:avLst>
                <a:gd name="adj" fmla="val 10000"/>
              </a:avLst>
            </a:prstGeom>
            <a:solidFill>
              <a:srgbClr val="C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376092" y="3388470"/>
              <a:ext cx="683804" cy="683804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1435988" y="3108732"/>
              <a:ext cx="9255211" cy="1243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8"/>
            <p:cNvSpPr txBox="1"/>
            <p:nvPr/>
          </p:nvSpPr>
          <p:spPr>
            <a:xfrm>
              <a:off x="1435988" y="3108732"/>
              <a:ext cx="9255211" cy="1243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1575" tIns="131575" rIns="131575" bIns="1315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Create UI to bet on real upcoming matches</a:t>
              </a:r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9"/>
          <p:cNvSpPr txBox="1">
            <a:spLocks noGrp="1"/>
          </p:cNvSpPr>
          <p:nvPr>
            <p:ph type="title"/>
          </p:nvPr>
        </p:nvSpPr>
        <p:spPr>
          <a:xfrm>
            <a:off x="700635" y="914400"/>
            <a:ext cx="10691200" cy="1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431" name="Google Shape;431;p29"/>
          <p:cNvSpPr txBox="1">
            <a:spLocks noGrp="1"/>
          </p:cNvSpPr>
          <p:nvPr>
            <p:ph type="body" idx="1"/>
          </p:nvPr>
        </p:nvSpPr>
        <p:spPr>
          <a:xfrm>
            <a:off x="700635" y="2221992"/>
            <a:ext cx="10691200" cy="37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</a:pPr>
            <a:r>
              <a:rPr lang="en-US" sz="1400" dirty="0" err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NFL_Data_py</a:t>
            </a:r>
            <a:r>
              <a:rPr lang="en-US" sz="14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dataset - </a:t>
            </a:r>
            <a:r>
              <a:rPr lang="en-US" sz="1400" u="sng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https://pypi.org/project/nfl-data-py/</a:t>
            </a:r>
            <a:endParaRPr sz="14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</a:pPr>
            <a:r>
              <a:rPr lang="en-US" sz="14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All-pro dataset - </a:t>
            </a:r>
            <a:r>
              <a:rPr lang="en-US" sz="1400" u="sng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https://www.pro-football-reference.com/years/2024/allpro.htm</a:t>
            </a:r>
            <a:endParaRPr lang="en-US" sz="1400" u="sng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Clr>
                <a:srgbClr val="262626"/>
              </a:buClr>
              <a:buSzPts val="1100"/>
              <a:buNone/>
            </a:pPr>
            <a:r>
              <a:rPr lang="en-US" sz="1400" dirty="0"/>
              <a:t>Spread line data - </a:t>
            </a:r>
            <a:r>
              <a:rPr lang="en-US" sz="1400" u="sng" dirty="0">
                <a:solidFill>
                  <a:schemeClr val="hlink"/>
                </a:solidFill>
                <a:hlinkClick r:id="rId5"/>
              </a:rPr>
              <a:t>https://www.kaggle.com/datasets/tobycrabtree/nfl-scores-and-betting-data?select=spreadspoke_scores.csv</a:t>
            </a:r>
            <a:endParaRPr lang="en-US"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</a:pPr>
            <a:endParaRPr dirty="0"/>
          </a:p>
        </p:txBody>
      </p:sp>
      <p:sp>
        <p:nvSpPr>
          <p:cNvPr id="432" name="Google Shape;432;p29"/>
          <p:cNvSpPr txBox="1">
            <a:spLocks noGrp="1"/>
          </p:cNvSpPr>
          <p:nvPr>
            <p:ph type="sldNum" idx="12"/>
          </p:nvPr>
        </p:nvSpPr>
        <p:spPr>
          <a:xfrm>
            <a:off x="10919012" y="6356351"/>
            <a:ext cx="6724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dirty="0">
                <a:solidFill>
                  <a:schemeClr val="tx1"/>
                </a:solidFill>
              </a:rPr>
              <a:t>44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0"/>
          <p:cNvSpPr txBox="1">
            <a:spLocks noGrp="1"/>
          </p:cNvSpPr>
          <p:nvPr>
            <p:ph type="title"/>
          </p:nvPr>
        </p:nvSpPr>
        <p:spPr>
          <a:xfrm>
            <a:off x="700635" y="914400"/>
            <a:ext cx="10691200" cy="1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Q&amp;A</a:t>
            </a:r>
            <a:endParaRPr/>
          </a:p>
        </p:txBody>
      </p:sp>
      <p:sp>
        <p:nvSpPr>
          <p:cNvPr id="438" name="Google Shape;438;p30"/>
          <p:cNvSpPr txBox="1">
            <a:spLocks noGrp="1"/>
          </p:cNvSpPr>
          <p:nvPr>
            <p:ph type="sldNum" idx="12"/>
          </p:nvPr>
        </p:nvSpPr>
        <p:spPr>
          <a:xfrm>
            <a:off x="10919012" y="6356351"/>
            <a:ext cx="6724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dirty="0">
                <a:solidFill>
                  <a:schemeClr val="tx1"/>
                </a:solidFill>
              </a:rPr>
              <a:t>45</a:t>
            </a:fld>
            <a:endParaRPr dirty="0">
              <a:solidFill>
                <a:schemeClr val="tx1"/>
              </a:solidFill>
            </a:endParaRPr>
          </a:p>
        </p:txBody>
      </p:sp>
      <p:pic>
        <p:nvPicPr>
          <p:cNvPr id="439" name="Google Shape;439;p30" descr="Eagles dominate Chiefs in Super Bowl and roll to 40-22 win | AP New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7040" y="1569310"/>
            <a:ext cx="6118859" cy="40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"/>
          <p:cNvSpPr txBox="1">
            <a:spLocks noGrp="1"/>
          </p:cNvSpPr>
          <p:nvPr>
            <p:ph type="title"/>
          </p:nvPr>
        </p:nvSpPr>
        <p:spPr>
          <a:xfrm>
            <a:off x="700635" y="914400"/>
            <a:ext cx="10691200" cy="1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Project Refresher</a:t>
            </a:r>
            <a:endParaRPr/>
          </a:p>
        </p:txBody>
      </p:sp>
      <p:sp>
        <p:nvSpPr>
          <p:cNvPr id="124" name="Google Shape;124;p5"/>
          <p:cNvSpPr txBox="1">
            <a:spLocks noGrp="1"/>
          </p:cNvSpPr>
          <p:nvPr>
            <p:ph type="sldNum" idx="12"/>
          </p:nvPr>
        </p:nvSpPr>
        <p:spPr>
          <a:xfrm>
            <a:off x="10919012" y="6356351"/>
            <a:ext cx="6724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fld id="{00000000-1234-1234-1234-123412341234}" type="slidenum">
              <a:rPr lang="en-US" dirty="0">
                <a:solidFill>
                  <a:schemeClr val="tx1"/>
                </a:solidFill>
              </a:rPr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5" name="Google Shape;125;p5"/>
          <p:cNvSpPr txBox="1">
            <a:spLocks noGrp="1"/>
          </p:cNvSpPr>
          <p:nvPr>
            <p:ph type="body" idx="4294967295"/>
          </p:nvPr>
        </p:nvSpPr>
        <p:spPr>
          <a:xfrm>
            <a:off x="700635" y="2224540"/>
            <a:ext cx="8146560" cy="4352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80990" lvl="0" indent="-3809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933"/>
              <a:buChar char="•"/>
            </a:pPr>
            <a:r>
              <a:rPr lang="en-US" sz="2933"/>
              <a:t>Using different match related features, create several models to predict the score difference in NFL games</a:t>
            </a:r>
            <a:endParaRPr/>
          </a:p>
          <a:p>
            <a:pPr marL="380990" lvl="0" indent="-3809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933"/>
              <a:buChar char="•"/>
            </a:pPr>
            <a:r>
              <a:rPr lang="en-US" sz="2933"/>
              <a:t>Compare our new spreads to existing spreads</a:t>
            </a:r>
            <a:endParaRPr/>
          </a:p>
          <a:p>
            <a:pPr marL="380990" lvl="0" indent="-3809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933"/>
              <a:buChar char="•"/>
            </a:pPr>
            <a:r>
              <a:rPr lang="en-US" sz="2933"/>
              <a:t>Determine the effectiveness our spreads in improving the earnings of bettors</a:t>
            </a:r>
            <a:endParaRPr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2800"/>
              <a:buNone/>
            </a:pPr>
            <a:br>
              <a:rPr lang="en-US"/>
            </a:br>
            <a:endParaRPr/>
          </a:p>
        </p:txBody>
      </p:sp>
      <p:pic>
        <p:nvPicPr>
          <p:cNvPr id="126" name="Google Shape;126;p5" descr="The NFL's Most Valuable Teams 2024"/>
          <p:cNvPicPr preferRelativeResize="0"/>
          <p:nvPr/>
        </p:nvPicPr>
        <p:blipFill rotWithShape="1">
          <a:blip r:embed="rId3">
            <a:alphaModFix/>
          </a:blip>
          <a:srcRect l="31614" r="21593"/>
          <a:stretch/>
        </p:blipFill>
        <p:spPr>
          <a:xfrm>
            <a:off x="9218035" y="1256800"/>
            <a:ext cx="2036639" cy="4352544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ELI5 – Sports Betting</a:t>
            </a:r>
            <a:endParaRPr/>
          </a:p>
        </p:txBody>
      </p:sp>
      <p:sp>
        <p:nvSpPr>
          <p:cNvPr id="132" name="Google Shape;132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Ex: if the Patriots are supposed to win by 3 points over the Colts then the spread would be Patriots -3 which is equal to Colts +3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Let's say the end of game result is Patriots win 27-21. This means to win the bet we would've had to say (before the game starts) that the Patriots are going win by more than 3 points. That would qualify as a winning bet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NOTE - it does not matter how much the Patriots win by as long as they win by more than 3 points. If they win by 50 points or 3 points we still win the bet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33" name="Google Shape;133;p6" descr="ELI5 - What does ELI5 stand for?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6916" y="100412"/>
            <a:ext cx="2870534" cy="159027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dirty="0">
                <a:solidFill>
                  <a:schemeClr val="tx1"/>
                </a:solidFill>
              </a:rPr>
              <a:t>6</a:t>
            </a:fld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Goal of our Project</a:t>
            </a:r>
            <a:endParaRPr/>
          </a:p>
        </p:txBody>
      </p:sp>
      <p:sp>
        <p:nvSpPr>
          <p:cNvPr id="140" name="Google Shape;140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41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Ca model that has a spread bet winning percentage above 52.4%</a:t>
            </a:r>
            <a:endParaRPr sz="3000"/>
          </a:p>
          <a:p>
            <a:pPr marL="228600" lvl="0" indent="-241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To break-even in sports betting, at standard odds of -110 (meaning you risk $11 to make $10), you need to win around 52.4% or more of your bets</a:t>
            </a:r>
            <a:endParaRPr sz="3000"/>
          </a:p>
          <a:p>
            <a:pPr marL="228600" lvl="0" indent="-241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Sportsbooks charge a fee on every bet you place that is around 4.2% (this can vary depending on the bet and sportsbook)</a:t>
            </a:r>
            <a:endParaRPr sz="3000"/>
          </a:p>
          <a:p>
            <a:pPr marL="228600" lvl="0" indent="-241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The problem is sports are very noisy and hard to predict</a:t>
            </a:r>
            <a:endParaRPr sz="3000"/>
          </a:p>
          <a:p>
            <a:pPr marL="228600" lvl="0" indent="-241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In addition, our model is competing with a Sportsbooks and their model which has infinitely more resources</a:t>
            </a:r>
            <a:endParaRPr sz="3000"/>
          </a:p>
        </p:txBody>
      </p:sp>
      <p:pic>
        <p:nvPicPr>
          <p:cNvPr id="141" name="Google Shape;141;p7" descr="FanDuel promo code: $1k No Sweat First Bet for today's College Football -  syracuse.co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2869" y="4518291"/>
            <a:ext cx="3306262" cy="220315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dirty="0">
                <a:solidFill>
                  <a:schemeClr val="tx1"/>
                </a:solidFill>
              </a:rPr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"/>
          <p:cNvSpPr txBox="1">
            <a:spLocks noGrp="1"/>
          </p:cNvSpPr>
          <p:nvPr>
            <p:ph type="title"/>
          </p:nvPr>
        </p:nvSpPr>
        <p:spPr>
          <a:xfrm>
            <a:off x="700635" y="372500"/>
            <a:ext cx="106911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Dataset information</a:t>
            </a:r>
            <a:endParaRPr/>
          </a:p>
        </p:txBody>
      </p:sp>
      <p:sp>
        <p:nvSpPr>
          <p:cNvPr id="148" name="Google Shape;148;p8"/>
          <p:cNvSpPr txBox="1">
            <a:spLocks noGrp="1"/>
          </p:cNvSpPr>
          <p:nvPr>
            <p:ph type="sldNum" idx="12"/>
          </p:nvPr>
        </p:nvSpPr>
        <p:spPr>
          <a:xfrm>
            <a:off x="10919012" y="6356351"/>
            <a:ext cx="6724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fld id="{00000000-1234-1234-1234-123412341234}" type="slidenum">
              <a:rPr lang="en-US" dirty="0">
                <a:solidFill>
                  <a:schemeClr val="tx1"/>
                </a:solidFill>
              </a:rPr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9" name="Google Shape;149;p8" descr="USA Football becomes flag football's first governing body"/>
          <p:cNvPicPr preferRelativeResize="0"/>
          <p:nvPr/>
        </p:nvPicPr>
        <p:blipFill rotWithShape="1">
          <a:blip r:embed="rId3">
            <a:alphaModFix/>
          </a:blip>
          <a:srcRect l="19135" r="34072"/>
          <a:stretch/>
        </p:blipFill>
        <p:spPr>
          <a:xfrm>
            <a:off x="700635" y="2095000"/>
            <a:ext cx="1924924" cy="3986784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50" name="Google Shape;150;p8"/>
          <p:cNvSpPr txBox="1">
            <a:spLocks noGrp="1"/>
          </p:cNvSpPr>
          <p:nvPr>
            <p:ph type="body" idx="4294967295"/>
          </p:nvPr>
        </p:nvSpPr>
        <p:spPr>
          <a:xfrm>
            <a:off x="3245273" y="1912120"/>
            <a:ext cx="8146560" cy="4352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380990" lvl="0" indent="-38099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 sz="2133"/>
              <a:t>For our project we will be using data from a python library called nfl_data_py</a:t>
            </a:r>
            <a:endParaRPr/>
          </a:p>
          <a:p>
            <a:pPr marL="380990" lvl="0" indent="-38099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 sz="2133"/>
              <a:t>nfl_data_py is a Python library for interacting with NFL data sourced from </a:t>
            </a:r>
            <a:r>
              <a:rPr lang="en-US" sz="2133" u="sng">
                <a:solidFill>
                  <a:schemeClr val="hlink"/>
                </a:solidFill>
                <a:hlinkClick r:id="rId4"/>
              </a:rPr>
              <a:t>Kaggle</a:t>
            </a:r>
            <a:r>
              <a:rPr lang="en-US" sz="2133"/>
              <a:t>, </a:t>
            </a:r>
            <a:r>
              <a:rPr lang="en-US" sz="2133" u="sng">
                <a:solidFill>
                  <a:srgbClr val="778BA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nflfastR</a:t>
            </a:r>
            <a:r>
              <a:rPr lang="en-US" sz="2133"/>
              <a:t>, </a:t>
            </a:r>
            <a:r>
              <a:rPr lang="en-US" sz="2133" u="sng">
                <a:solidFill>
                  <a:srgbClr val="778BA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nfldata</a:t>
            </a:r>
            <a:r>
              <a:rPr lang="en-US" sz="2133"/>
              <a:t>, </a:t>
            </a:r>
            <a:r>
              <a:rPr lang="en-US" sz="2133" u="sng">
                <a:solidFill>
                  <a:srgbClr val="778BA2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dynastyprocess</a:t>
            </a:r>
            <a:r>
              <a:rPr lang="en-US" sz="2133"/>
              <a:t>, and </a:t>
            </a:r>
            <a:r>
              <a:rPr lang="en-US" sz="2133" u="sng">
                <a:solidFill>
                  <a:srgbClr val="778BA2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Draft Scout</a:t>
            </a:r>
            <a:endParaRPr/>
          </a:p>
          <a:p>
            <a:pPr marL="380990" lvl="0" indent="-38099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 sz="2133"/>
              <a:t>Includes import functions for play-by-play data, weekly data, seasonal data, rosters, win totals, scoring lines, officials, draft picks, draft pick values, schedules, team descriptive info, combine results and id mappings across various sites</a:t>
            </a:r>
            <a:endParaRPr/>
          </a:p>
          <a:p>
            <a:pPr marL="380990" lvl="0" indent="-38099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 sz="2133"/>
              <a:t>Our project will use game data from 2009 to 2025</a:t>
            </a:r>
            <a:endParaRPr/>
          </a:p>
          <a:p>
            <a:pPr marL="1600160" lvl="1" indent="-38099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 sz="2133"/>
              <a:t>Ex: each row will include information about an event – 02/09/25 - Kansas City Chiefs vs Philadelphia Eagles (22 – 40)</a:t>
            </a:r>
            <a:endParaRPr/>
          </a:p>
          <a:p>
            <a:pPr marL="380990" lvl="0" indent="-38099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 sz="2133"/>
              <a:t>Original dataset</a:t>
            </a:r>
            <a:endParaRPr/>
          </a:p>
          <a:p>
            <a:pPr marL="1600160" lvl="1" indent="-38099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 sz="2133"/>
              <a:t>4345 rows and 46 columns</a:t>
            </a:r>
            <a:endParaRPr/>
          </a:p>
          <a:p>
            <a:pPr marL="380990" lvl="0" indent="-38099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 sz="2133"/>
              <a:t>Link to library - </a:t>
            </a:r>
            <a:r>
              <a:rPr lang="en-US" sz="2133" u="sng">
                <a:solidFill>
                  <a:srgbClr val="778BA2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https://pypi.org/project/nfl-data-py/</a:t>
            </a:r>
            <a:endParaRPr/>
          </a:p>
          <a:p>
            <a:pPr marL="380990" lvl="0" indent="-38099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 sz="2133"/>
              <a:t>Link to github of library - </a:t>
            </a:r>
            <a:r>
              <a:rPr lang="en-US" sz="2133" u="sng">
                <a:solidFill>
                  <a:srgbClr val="778BA2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https://github.com/nflverse/nfl_data_py/tree/main</a:t>
            </a:r>
            <a:endParaRPr/>
          </a:p>
          <a:p>
            <a:pPr marL="380990" lvl="0" indent="-38099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133"/>
              <a:t>Various add-on features were taken from </a:t>
            </a:r>
            <a:r>
              <a:rPr lang="en-US" sz="2000" u="sng">
                <a:solidFill>
                  <a:schemeClr val="hlink"/>
                </a:solidFill>
                <a:hlinkClick r:id="rId11"/>
              </a:rPr>
              <a:t>https://www.pro-football-reference.com/</a:t>
            </a: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ct val="46218"/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>
            <a:spLocks noGrp="1"/>
          </p:cNvSpPr>
          <p:nvPr>
            <p:ph type="title"/>
          </p:nvPr>
        </p:nvSpPr>
        <p:spPr>
          <a:xfrm>
            <a:off x="750410" y="400525"/>
            <a:ext cx="106911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Similar Projects</a:t>
            </a:r>
            <a:endParaRPr/>
          </a:p>
        </p:txBody>
      </p:sp>
      <p:sp>
        <p:nvSpPr>
          <p:cNvPr id="156" name="Google Shape;156;p9"/>
          <p:cNvSpPr txBox="1">
            <a:spLocks noGrp="1"/>
          </p:cNvSpPr>
          <p:nvPr>
            <p:ph type="sldNum" idx="12"/>
          </p:nvPr>
        </p:nvSpPr>
        <p:spPr>
          <a:xfrm>
            <a:off x="10919012" y="6356351"/>
            <a:ext cx="6724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fld id="{00000000-1234-1234-1234-123412341234}" type="slidenum">
              <a:rPr lang="en-US" dirty="0">
                <a:solidFill>
                  <a:schemeClr val="tx1"/>
                </a:solidFill>
              </a:rPr>
              <a:t>9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157" name="Google Shape;157;p9"/>
          <p:cNvSpPr txBox="1">
            <a:spLocks noGrp="1"/>
          </p:cNvSpPr>
          <p:nvPr>
            <p:ph type="body" idx="4294967295"/>
          </p:nvPr>
        </p:nvSpPr>
        <p:spPr>
          <a:xfrm>
            <a:off x="700635" y="2476000"/>
            <a:ext cx="7128240" cy="4352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80990" lvl="0" indent="-38099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https://www.kaggle.com/code</a:t>
            </a:r>
            <a:r>
              <a:rPr lang="en-US" b="0" i="0" u="sng" strike="noStrike" cap="none">
                <a:solidFill>
                  <a:schemeClr val="hlink"/>
                </a:solidFill>
                <a:hlinkClick r:id="rId3"/>
              </a:rPr>
              <a:t>/</a:t>
            </a:r>
            <a:r>
              <a:rPr lang="en-US" u="sng">
                <a:solidFill>
                  <a:schemeClr val="hlink"/>
                </a:solidFill>
                <a:hlinkClick r:id="rId3"/>
              </a:rPr>
              <a:t>dubradave</a:t>
            </a:r>
            <a:r>
              <a:rPr lang="en-US" b="0" i="0" u="sng" strike="noStrike" cap="none">
                <a:solidFill>
                  <a:schemeClr val="hlink"/>
                </a:solidFill>
                <a:hlinkClick r:id="rId3"/>
              </a:rPr>
              <a:t>/</a:t>
            </a:r>
            <a:r>
              <a:rPr lang="en-US" u="sng">
                <a:solidFill>
                  <a:schemeClr val="hlink"/>
                </a:solidFill>
                <a:hlinkClick r:id="rId3"/>
              </a:rPr>
              <a:t>nfl-injuries-grass-vs-fieldturf</a:t>
            </a:r>
            <a:endParaRPr u="sng">
              <a:solidFill>
                <a:schemeClr val="hlink"/>
              </a:solidFill>
              <a:hlinkClick r:id="rId3"/>
            </a:endParaRPr>
          </a:p>
          <a:p>
            <a:pPr marL="990575" lvl="1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o"/>
            </a:pPr>
            <a:r>
              <a:rPr lang="en-US"/>
              <a:t>Used nfl_data_py to evaluate injuries based on field type </a:t>
            </a:r>
            <a:endParaRPr/>
          </a:p>
          <a:p>
            <a:pPr marL="380990" lvl="0" indent="-38099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https://www.kaggle.com/code/twalters20/nfl-betting-model#Feature-and-Model-Testing</a:t>
            </a:r>
            <a:endParaRPr/>
          </a:p>
          <a:p>
            <a:pPr marL="990575" lvl="1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o"/>
            </a:pPr>
            <a:r>
              <a:rPr lang="en-US"/>
              <a:t>Created a betting model to determine if the favored team would cover the spread</a:t>
            </a:r>
            <a:endParaRPr/>
          </a:p>
          <a:p>
            <a:pPr marL="380990" lvl="0" indent="-203190" algn="l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58" name="Google Shape;158;p9" descr="7 UTEP football players made NFL roster cuts. Who are they?"/>
          <p:cNvPicPr preferRelativeResize="0"/>
          <p:nvPr/>
        </p:nvPicPr>
        <p:blipFill rotWithShape="1">
          <a:blip r:embed="rId5">
            <a:alphaModFix/>
          </a:blip>
          <a:srcRect l="22593" r="30554" b="-2"/>
          <a:stretch/>
        </p:blipFill>
        <p:spPr>
          <a:xfrm>
            <a:off x="8336875" y="1256800"/>
            <a:ext cx="3054959" cy="4352544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1562</Words>
  <Application>Microsoft Office PowerPoint</Application>
  <PresentationFormat>Widescreen</PresentationFormat>
  <Paragraphs>261</Paragraphs>
  <Slides>45</Slides>
  <Notes>45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P3: Finding an Edge in Sports Betting</vt:lpstr>
      <vt:lpstr>GITHUB FOR OUR PROJECT</vt:lpstr>
      <vt:lpstr>Dataset</vt:lpstr>
      <vt:lpstr>Overview</vt:lpstr>
      <vt:lpstr>Project Refresher</vt:lpstr>
      <vt:lpstr>ELI5 – Sports Betting</vt:lpstr>
      <vt:lpstr>Goal of our Project</vt:lpstr>
      <vt:lpstr>Dataset information</vt:lpstr>
      <vt:lpstr>Similar Projects</vt:lpstr>
      <vt:lpstr>Similar Projects Cont.</vt:lpstr>
      <vt:lpstr>EDA</vt:lpstr>
      <vt:lpstr>Spread EDA Cont.</vt:lpstr>
      <vt:lpstr>Spread EDA Cont.</vt:lpstr>
      <vt:lpstr>Heatmap on Key Features</vt:lpstr>
      <vt:lpstr>All-Pro EDA</vt:lpstr>
      <vt:lpstr>EPA EDA</vt:lpstr>
      <vt:lpstr>Random Forest Regressor</vt:lpstr>
      <vt:lpstr>1st Iteration of the Model</vt:lpstr>
      <vt:lpstr>PowerPoint Presentation</vt:lpstr>
      <vt:lpstr>2nd Iteration of Model</vt:lpstr>
      <vt:lpstr>PowerPoint Presentation</vt:lpstr>
      <vt:lpstr>3rd Iteration of Model</vt:lpstr>
      <vt:lpstr>PowerPoint Presentation</vt:lpstr>
      <vt:lpstr>4th Iteration of Model</vt:lpstr>
      <vt:lpstr>PowerPoint Presentation</vt:lpstr>
      <vt:lpstr>5th and Final Iteration</vt:lpstr>
      <vt:lpstr>PowerPoint Presentation</vt:lpstr>
      <vt:lpstr>Comparison to 5 year data</vt:lpstr>
      <vt:lpstr>XGBoost Model</vt:lpstr>
      <vt:lpstr>1st Iteration of the Model</vt:lpstr>
      <vt:lpstr>2nd Iteration of the Model</vt:lpstr>
      <vt:lpstr>PowerPoint Presentation</vt:lpstr>
      <vt:lpstr>3rd Iteration of the Model</vt:lpstr>
      <vt:lpstr>4th Iteration of the Model</vt:lpstr>
      <vt:lpstr>5th Iteration of the Model</vt:lpstr>
      <vt:lpstr>5th Iteration of the Model</vt:lpstr>
      <vt:lpstr>6th Iteration of the Model</vt:lpstr>
      <vt:lpstr>6th Iteration of the Model</vt:lpstr>
      <vt:lpstr>Comparison to 5 year data - Iteration 2</vt:lpstr>
      <vt:lpstr>Comparison to 5 year data - Iteration 5</vt:lpstr>
      <vt:lpstr>Takeaways</vt:lpstr>
      <vt:lpstr>Takeaways Cont.</vt:lpstr>
      <vt:lpstr>Potential Steps Forward</vt:lpstr>
      <vt:lpstr>References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Joseph Schoenbaum1</dc:creator>
  <cp:lastModifiedBy>Joseph Schoenbaum1</cp:lastModifiedBy>
  <cp:revision>88</cp:revision>
  <dcterms:created xsi:type="dcterms:W3CDTF">2025-08-07T05:55:41Z</dcterms:created>
  <dcterms:modified xsi:type="dcterms:W3CDTF">2025-08-11T21:16:59Z</dcterms:modified>
</cp:coreProperties>
</file>